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Zen Dots"/>
      <p:regular r:id="rId43"/>
    </p:embeddedFont>
    <p:embeddedFont>
      <p:font typeface="Anaheim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C27CED-1C0D-4BCF-97D0-8B5785312E1F}">
  <a:tblStyle styleId="{4EC27CED-1C0D-4BCF-97D0-8B5785312E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Anaheim-regular.fntdata"/><Relationship Id="rId21" Type="http://schemas.openxmlformats.org/officeDocument/2006/relationships/slide" Target="slides/slide15.xml"/><Relationship Id="rId43" Type="http://schemas.openxmlformats.org/officeDocument/2006/relationships/font" Target="fonts/ZenDots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5ca3f19ac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5ca3f19ac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5d553fa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35d553fa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35d553fa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35d553fa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5d553fa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35d553fa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356a48308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356a48308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356a48308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356a48308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356a48308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356a48308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35ca3f19ac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35ca3f19ac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35ca3f19ac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35ca3f19ac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35ca3f19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135ca3f19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e1d9017b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e1d9017b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35ca3f19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35ca3f19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35ca3f19ac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135ca3f19ac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35ca3f19a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135ca3f19a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35ca3f19ac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35ca3f19ac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356a48308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356a48308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356a48308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1356a48308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35d553fa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35d553fa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35d553fa3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135d553fa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35d553fa3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135d553fa3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35d553fa3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35d553fa3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e1d9017b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e1d9017b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35d553fa3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35d553fa3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35da57ad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35da57ad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35da57ad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35da57ad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35da57ad7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135da57ad7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35da57ad7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35da57ad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135ca3f19ac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135ca3f19ac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35ca3f19ac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35ca3f19a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356a4830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356a4830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6a48308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6a4830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356a48308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356a48308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35ca3f19ac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35ca3f19ac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35ca3f19ac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35ca3f19ac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35ca3f19ac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35ca3f19ac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9" name="Google Shape;599;p13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13"/>
          <p:cNvSpPr txBox="1"/>
          <p:nvPr>
            <p:ph hasCustomPrompt="1"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3" name="Google Shape;603;p13"/>
          <p:cNvSpPr txBox="1"/>
          <p:nvPr>
            <p:ph hasCustomPrompt="1"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13"/>
          <p:cNvSpPr txBox="1"/>
          <p:nvPr>
            <p:ph hasCustomPrompt="1"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3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14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6" name="Google Shape;816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6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p17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0" name="Google Shape;9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1" name="Google Shape;901;p18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18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8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18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18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1" name="Google Shape;921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1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5" name="Google Shape;925;p1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7" name="Google Shape;927;p1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9" name="Google Shape;929;p1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" name="Google Shape;944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8" name="Google Shape;948;p20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0" name="Google Shape;950;p20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2" name="Google Shape;952;p20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20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4" name="Google Shape;954;p20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6" name="Google Shape;956;p20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"/>
          <p:cNvSpPr txBox="1"/>
          <p:nvPr>
            <p:ph hasCustomPrompt="1"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/>
          <p:nvPr>
            <p:ph hasCustomPrompt="1"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1"/>
          <p:cNvSpPr txBox="1"/>
          <p:nvPr>
            <p:ph hasCustomPrompt="1"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2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2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2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2"/>
          <p:cNvSpPr txBox="1"/>
          <p:nvPr>
            <p:ph hasCustomPrompt="1"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/>
          <p:nvPr>
            <p:ph hasCustomPrompt="1"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/>
          <p:nvPr>
            <p:ph hasCustomPrompt="1"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9" name="Google Shape;1069;p23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23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5" name="Google Shape;315;p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6" name="Google Shape;316;p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7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1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Relationship Id="rId4" Type="http://schemas.openxmlformats.org/officeDocument/2006/relationships/hyperlink" Target="http://www.youtube.com/watch?v=YMvcCfs8mf8" TargetMode="External"/><Relationship Id="rId5" Type="http://schemas.openxmlformats.org/officeDocument/2006/relationships/image" Target="../media/image5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200"/>
              <a:t>DEEP LEARNING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TP5 - Grupo 13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58" name="Google Shape;1258;p30"/>
          <p:cNvSpPr txBox="1"/>
          <p:nvPr>
            <p:ph idx="1" type="subTitle"/>
          </p:nvPr>
        </p:nvSpPr>
        <p:spPr>
          <a:xfrm>
            <a:off x="2904750" y="3561025"/>
            <a:ext cx="33345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Agustín Naso - 60065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Gaston De Schant - 60755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Brittany Lin - 60355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Análisis</a:t>
            </a:r>
            <a:r>
              <a:rPr lang="en"/>
              <a:t> de Learning Rate</a:t>
            </a:r>
            <a:endParaRPr/>
          </a:p>
        </p:txBody>
      </p:sp>
      <p:sp>
        <p:nvSpPr>
          <p:cNvPr id="1436" name="Google Shape;1436;p39"/>
          <p:cNvSpPr txBox="1"/>
          <p:nvPr>
            <p:ph idx="1" type="body"/>
          </p:nvPr>
        </p:nvSpPr>
        <p:spPr>
          <a:xfrm>
            <a:off x="2290400" y="19647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Learning rate: 0.01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1437" name="Google Shape;1437;p39"/>
          <p:cNvSpPr txBox="1"/>
          <p:nvPr>
            <p:ph idx="4294967295" type="subTitle"/>
          </p:nvPr>
        </p:nvSpPr>
        <p:spPr>
          <a:xfrm>
            <a:off x="1384050" y="1327363"/>
            <a:ext cx="6375900" cy="41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Momentum: True ; Epochs: 25000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1438" name="Google Shape;1438;p39"/>
          <p:cNvSpPr txBox="1"/>
          <p:nvPr>
            <p:ph idx="1" type="body"/>
          </p:nvPr>
        </p:nvSpPr>
        <p:spPr>
          <a:xfrm>
            <a:off x="2343475" y="28095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Learning rate: 0.001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1439" name="Google Shape;1439;p39"/>
          <p:cNvSpPr txBox="1"/>
          <p:nvPr>
            <p:ph idx="1" type="body"/>
          </p:nvPr>
        </p:nvSpPr>
        <p:spPr>
          <a:xfrm>
            <a:off x="2343475" y="36543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Learning rate: 0.0005</a:t>
            </a:r>
            <a:endParaRPr b="1" sz="1600">
              <a:solidFill>
                <a:schemeClr val="accent4"/>
              </a:solidFill>
            </a:endParaRPr>
          </a:p>
        </p:txBody>
      </p:sp>
      <p:pic>
        <p:nvPicPr>
          <p:cNvPr id="1440" name="Google Shape;1440;p39"/>
          <p:cNvPicPr preferRelativeResize="0"/>
          <p:nvPr/>
        </p:nvPicPr>
        <p:blipFill rotWithShape="1">
          <a:blip r:embed="rId3">
            <a:alphaModFix/>
          </a:blip>
          <a:srcRect b="18762" l="0" r="0" t="45539"/>
          <a:stretch/>
        </p:blipFill>
        <p:spPr>
          <a:xfrm>
            <a:off x="957838" y="2383362"/>
            <a:ext cx="7228315" cy="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39"/>
          <p:cNvPicPr preferRelativeResize="0"/>
          <p:nvPr/>
        </p:nvPicPr>
        <p:blipFill rotWithShape="1">
          <a:blip r:embed="rId4">
            <a:alphaModFix/>
          </a:blip>
          <a:srcRect b="15131" l="0" r="1117" t="48658"/>
          <a:stretch/>
        </p:blipFill>
        <p:spPr>
          <a:xfrm>
            <a:off x="957850" y="3211662"/>
            <a:ext cx="7228299" cy="45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39"/>
          <p:cNvPicPr preferRelativeResize="0"/>
          <p:nvPr/>
        </p:nvPicPr>
        <p:blipFill rotWithShape="1">
          <a:blip r:embed="rId5">
            <a:alphaModFix/>
          </a:blip>
          <a:srcRect b="16093" l="0" r="999" t="40784"/>
          <a:stretch/>
        </p:blipFill>
        <p:spPr>
          <a:xfrm>
            <a:off x="953838" y="4076700"/>
            <a:ext cx="7236337" cy="4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39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Datos </a:t>
            </a:r>
            <a:r>
              <a:rPr lang="en"/>
              <a:t>entrada espacio latente</a:t>
            </a:r>
            <a:endParaRPr/>
          </a:p>
        </p:txBody>
      </p:sp>
      <p:pic>
        <p:nvPicPr>
          <p:cNvPr id="1449" name="Google Shape;1449;p40"/>
          <p:cNvPicPr preferRelativeResize="0"/>
          <p:nvPr/>
        </p:nvPicPr>
        <p:blipFill rotWithShape="1">
          <a:blip r:embed="rId3">
            <a:alphaModFix/>
          </a:blip>
          <a:srcRect b="0" l="1705" r="5080" t="6611"/>
          <a:stretch/>
        </p:blipFill>
        <p:spPr>
          <a:xfrm>
            <a:off x="2309300" y="1269325"/>
            <a:ext cx="4525400" cy="34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0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Generación </a:t>
            </a:r>
            <a:r>
              <a:rPr lang="en"/>
              <a:t>nuevos </a:t>
            </a:r>
            <a:r>
              <a:rPr lang="en"/>
              <a:t>caracteres</a:t>
            </a:r>
            <a:endParaRPr/>
          </a:p>
        </p:txBody>
      </p:sp>
      <p:pic>
        <p:nvPicPr>
          <p:cNvPr id="1456" name="Google Shape;14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25" y="1344225"/>
            <a:ext cx="4240050" cy="31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25" y="1104300"/>
            <a:ext cx="1361625" cy="1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6450" y="1104300"/>
            <a:ext cx="1361625" cy="18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075" y="1104298"/>
            <a:ext cx="1361625" cy="18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825" y="2946996"/>
            <a:ext cx="1361625" cy="18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6449" y="2947005"/>
            <a:ext cx="1361625" cy="184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8074" y="2947021"/>
            <a:ext cx="1361625" cy="184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41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Generación </a:t>
            </a:r>
            <a:r>
              <a:rPr lang="en"/>
              <a:t>nuevos caracteres</a:t>
            </a:r>
            <a:endParaRPr/>
          </a:p>
        </p:txBody>
      </p:sp>
      <p:pic>
        <p:nvPicPr>
          <p:cNvPr id="1469" name="Google Shape;1469;p42"/>
          <p:cNvPicPr preferRelativeResize="0"/>
          <p:nvPr/>
        </p:nvPicPr>
        <p:blipFill rotWithShape="1">
          <a:blip r:embed="rId3">
            <a:alphaModFix/>
          </a:blip>
          <a:srcRect b="0" l="709" r="709" t="0"/>
          <a:stretch/>
        </p:blipFill>
        <p:spPr>
          <a:xfrm>
            <a:off x="4602450" y="1330525"/>
            <a:ext cx="4179924" cy="31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975" y="1104300"/>
            <a:ext cx="1361625" cy="184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50" y="2947000"/>
            <a:ext cx="1361625" cy="18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968" y="2946989"/>
            <a:ext cx="1361625" cy="18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350" y="1104295"/>
            <a:ext cx="1361625" cy="184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42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5" name="Google Shape;1475;p42"/>
          <p:cNvPicPr preferRelativeResize="0"/>
          <p:nvPr/>
        </p:nvPicPr>
        <p:blipFill rotWithShape="1">
          <a:blip r:embed="rId8">
            <a:alphaModFix/>
          </a:blip>
          <a:srcRect b="4920" l="23335" r="24483" t="5945"/>
          <a:stretch/>
        </p:blipFill>
        <p:spPr>
          <a:xfrm>
            <a:off x="3098600" y="1958075"/>
            <a:ext cx="1503850" cy="19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43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481" name="Google Shape;1481;p43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43"/>
          <p:cNvSpPr txBox="1"/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Ejercicio 1b</a:t>
            </a:r>
            <a:endParaRPr sz="7700"/>
          </a:p>
        </p:txBody>
      </p:sp>
      <p:sp>
        <p:nvSpPr>
          <p:cNvPr id="1487" name="Google Shape;1487;p43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Análisis del Denoising Autoencoder</a:t>
            </a:r>
            <a:endParaRPr/>
          </a:p>
        </p:txBody>
      </p:sp>
      <p:sp>
        <p:nvSpPr>
          <p:cNvPr id="1488" name="Google Shape;1488;p4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4"/>
          <p:cNvSpPr/>
          <p:nvPr/>
        </p:nvSpPr>
        <p:spPr>
          <a:xfrm>
            <a:off x="3525250" y="2952775"/>
            <a:ext cx="4898700" cy="1491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44"/>
          <p:cNvGrpSpPr/>
          <p:nvPr/>
        </p:nvGrpSpPr>
        <p:grpSpPr>
          <a:xfrm>
            <a:off x="3525250" y="2952775"/>
            <a:ext cx="4898700" cy="218100"/>
            <a:chOff x="1290775" y="1427525"/>
            <a:chExt cx="4898700" cy="218100"/>
          </a:xfrm>
        </p:grpSpPr>
        <p:sp>
          <p:nvSpPr>
            <p:cNvPr id="1495" name="Google Shape;1495;p44"/>
            <p:cNvSpPr/>
            <p:nvPr/>
          </p:nvSpPr>
          <p:spPr>
            <a:xfrm>
              <a:off x="1290775" y="1427525"/>
              <a:ext cx="48987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44"/>
          <p:cNvSpPr/>
          <p:nvPr/>
        </p:nvSpPr>
        <p:spPr>
          <a:xfrm>
            <a:off x="1350650" y="699200"/>
            <a:ext cx="3406800" cy="1491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44"/>
          <p:cNvGrpSpPr/>
          <p:nvPr/>
        </p:nvGrpSpPr>
        <p:grpSpPr>
          <a:xfrm>
            <a:off x="1350650" y="699200"/>
            <a:ext cx="3406800" cy="218100"/>
            <a:chOff x="1290775" y="1427525"/>
            <a:chExt cx="3406800" cy="218100"/>
          </a:xfrm>
        </p:grpSpPr>
        <p:sp>
          <p:nvSpPr>
            <p:cNvPr id="1501" name="Google Shape;1501;p44"/>
            <p:cNvSpPr/>
            <p:nvPr/>
          </p:nvSpPr>
          <p:spPr>
            <a:xfrm>
              <a:off x="1290775" y="1427525"/>
              <a:ext cx="34068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44"/>
          <p:cNvSpPr txBox="1"/>
          <p:nvPr>
            <p:ph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Original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1506" name="Google Shape;1506;p44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Imagen no distorsionada</a:t>
            </a:r>
            <a:endParaRPr/>
          </a:p>
        </p:txBody>
      </p:sp>
      <p:sp>
        <p:nvSpPr>
          <p:cNvPr id="1507" name="Google Shape;1507;p44"/>
          <p:cNvSpPr txBox="1"/>
          <p:nvPr>
            <p:ph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Noisy</a:t>
            </a:r>
            <a:endParaRPr sz="4200">
              <a:solidFill>
                <a:schemeClr val="accent3"/>
              </a:solidFill>
            </a:endParaRPr>
          </a:p>
        </p:txBody>
      </p:sp>
      <p:sp>
        <p:nvSpPr>
          <p:cNvPr id="1508" name="Google Shape;1508;p44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Imagen distorsionada</a:t>
            </a:r>
            <a:endParaRPr b="1">
              <a:solidFill>
                <a:schemeClr val="accent6"/>
              </a:solidFill>
              <a:highlight>
                <a:schemeClr val="accent3"/>
              </a:highlight>
            </a:endParaRPr>
          </a:p>
        </p:txBody>
      </p:sp>
      <p:grpSp>
        <p:nvGrpSpPr>
          <p:cNvPr id="1509" name="Google Shape;1509;p44"/>
          <p:cNvGrpSpPr/>
          <p:nvPr/>
        </p:nvGrpSpPr>
        <p:grpSpPr>
          <a:xfrm>
            <a:off x="5778108" y="699129"/>
            <a:ext cx="1278143" cy="1491535"/>
            <a:chOff x="4876875" y="1427500"/>
            <a:chExt cx="1130400" cy="1319125"/>
          </a:xfrm>
        </p:grpSpPr>
        <p:sp>
          <p:nvSpPr>
            <p:cNvPr id="1510" name="Google Shape;1510;p4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2" name="Google Shape;1512;p44"/>
          <p:cNvCxnSpPr>
            <a:stCxn id="1505" idx="3"/>
            <a:endCxn id="1510" idx="1"/>
          </p:cNvCxnSpPr>
          <p:nvPr/>
        </p:nvCxnSpPr>
        <p:spPr>
          <a:xfrm>
            <a:off x="4757450" y="1331450"/>
            <a:ext cx="1020600" cy="236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3" name="Google Shape;1513;p44"/>
          <p:cNvGrpSpPr/>
          <p:nvPr/>
        </p:nvGrpSpPr>
        <p:grpSpPr>
          <a:xfrm>
            <a:off x="720058" y="2952804"/>
            <a:ext cx="1278143" cy="1491535"/>
            <a:chOff x="4876875" y="1427500"/>
            <a:chExt cx="1130400" cy="1319125"/>
          </a:xfrm>
        </p:grpSpPr>
        <p:sp>
          <p:nvSpPr>
            <p:cNvPr id="1514" name="Google Shape;1514;p4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6" name="Google Shape;1516;p44"/>
          <p:cNvCxnSpPr>
            <a:stCxn id="1514" idx="3"/>
            <a:endCxn id="1507" idx="1"/>
          </p:cNvCxnSpPr>
          <p:nvPr/>
        </p:nvCxnSpPr>
        <p:spPr>
          <a:xfrm flipH="1" rot="10800000">
            <a:off x="1998202" y="3584889"/>
            <a:ext cx="1527000" cy="237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7" name="Google Shape;1517;p44"/>
          <p:cNvGrpSpPr/>
          <p:nvPr/>
        </p:nvGrpSpPr>
        <p:grpSpPr>
          <a:xfrm>
            <a:off x="6087235" y="1199701"/>
            <a:ext cx="659771" cy="736686"/>
            <a:chOff x="4757881" y="3481009"/>
            <a:chExt cx="266553" cy="297615"/>
          </a:xfrm>
        </p:grpSpPr>
        <p:sp>
          <p:nvSpPr>
            <p:cNvPr id="1518" name="Google Shape;1518;p44"/>
            <p:cNvSpPr/>
            <p:nvPr/>
          </p:nvSpPr>
          <p:spPr>
            <a:xfrm>
              <a:off x="4759101" y="3481009"/>
              <a:ext cx="265332" cy="296459"/>
            </a:xfrm>
            <a:custGeom>
              <a:rect b="b" l="l" r="r" t="t"/>
              <a:pathLst>
                <a:path extrusionOk="0" h="9229" w="8260">
                  <a:moveTo>
                    <a:pt x="244" y="0"/>
                  </a:moveTo>
                  <a:lnTo>
                    <a:pt x="187" y="38"/>
                  </a:lnTo>
                  <a:cubicBezTo>
                    <a:pt x="85" y="38"/>
                    <a:pt x="1" y="122"/>
                    <a:pt x="1" y="224"/>
                  </a:cubicBezTo>
                  <a:lnTo>
                    <a:pt x="1" y="9042"/>
                  </a:lnTo>
                  <a:cubicBezTo>
                    <a:pt x="1" y="9145"/>
                    <a:pt x="85" y="9229"/>
                    <a:pt x="187" y="9229"/>
                  </a:cubicBezTo>
                  <a:lnTo>
                    <a:pt x="8035" y="9229"/>
                  </a:lnTo>
                  <a:cubicBezTo>
                    <a:pt x="8138" y="9229"/>
                    <a:pt x="8222" y="9143"/>
                    <a:pt x="8222" y="9041"/>
                  </a:cubicBezTo>
                  <a:lnTo>
                    <a:pt x="8259" y="8984"/>
                  </a:lnTo>
                  <a:lnTo>
                    <a:pt x="8259" y="185"/>
                  </a:lnTo>
                  <a:cubicBezTo>
                    <a:pt x="8259" y="83"/>
                    <a:pt x="8177" y="0"/>
                    <a:pt x="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4757881" y="3481009"/>
              <a:ext cx="266488" cy="297615"/>
            </a:xfrm>
            <a:custGeom>
              <a:rect b="b" l="l" r="r" t="t"/>
              <a:pathLst>
                <a:path extrusionOk="0" h="9265" w="8296">
                  <a:moveTo>
                    <a:pt x="188" y="0"/>
                  </a:moveTo>
                  <a:cubicBezTo>
                    <a:pt x="83" y="0"/>
                    <a:pt x="1" y="83"/>
                    <a:pt x="1" y="187"/>
                  </a:cubicBezTo>
                  <a:lnTo>
                    <a:pt x="1" y="9078"/>
                  </a:lnTo>
                  <a:cubicBezTo>
                    <a:pt x="1" y="9181"/>
                    <a:pt x="83" y="9265"/>
                    <a:pt x="188" y="9265"/>
                  </a:cubicBezTo>
                  <a:lnTo>
                    <a:pt x="8109" y="9265"/>
                  </a:lnTo>
                  <a:cubicBezTo>
                    <a:pt x="8212" y="9265"/>
                    <a:pt x="8296" y="9181"/>
                    <a:pt x="8296" y="9078"/>
                  </a:cubicBezTo>
                  <a:lnTo>
                    <a:pt x="8296" y="8984"/>
                  </a:lnTo>
                  <a:lnTo>
                    <a:pt x="376" y="8984"/>
                  </a:lnTo>
                  <a:lnTo>
                    <a:pt x="376" y="8986"/>
                  </a:lnTo>
                  <a:cubicBezTo>
                    <a:pt x="325" y="8986"/>
                    <a:pt x="282" y="8945"/>
                    <a:pt x="282" y="889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4777059" y="3498902"/>
              <a:ext cx="229419" cy="170731"/>
            </a:xfrm>
            <a:custGeom>
              <a:rect b="b" l="l" r="r" t="t"/>
              <a:pathLst>
                <a:path extrusionOk="0" h="5315" w="7142">
                  <a:moveTo>
                    <a:pt x="244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5221"/>
                  </a:lnTo>
                  <a:cubicBezTo>
                    <a:pt x="0" y="5273"/>
                    <a:pt x="44" y="5315"/>
                    <a:pt x="94" y="5315"/>
                  </a:cubicBezTo>
                  <a:lnTo>
                    <a:pt x="7011" y="5315"/>
                  </a:lnTo>
                  <a:cubicBezTo>
                    <a:pt x="7062" y="5315"/>
                    <a:pt x="7104" y="5273"/>
                    <a:pt x="7104" y="5221"/>
                  </a:cubicBezTo>
                  <a:lnTo>
                    <a:pt x="7142" y="5073"/>
                  </a:lnTo>
                  <a:lnTo>
                    <a:pt x="7142" y="95"/>
                  </a:lnTo>
                  <a:cubicBezTo>
                    <a:pt x="7142" y="42"/>
                    <a:pt x="7098" y="0"/>
                    <a:pt x="7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4775838" y="3498902"/>
              <a:ext cx="230640" cy="171952"/>
            </a:xfrm>
            <a:custGeom>
              <a:rect b="b" l="l" r="r" t="t"/>
              <a:pathLst>
                <a:path extrusionOk="0" h="5353" w="7180">
                  <a:moveTo>
                    <a:pt x="95" y="0"/>
                  </a:moveTo>
                  <a:cubicBezTo>
                    <a:pt x="44" y="0"/>
                    <a:pt x="1" y="42"/>
                    <a:pt x="1" y="95"/>
                  </a:cubicBezTo>
                  <a:lnTo>
                    <a:pt x="1" y="5258"/>
                  </a:lnTo>
                  <a:cubicBezTo>
                    <a:pt x="1" y="5309"/>
                    <a:pt x="43" y="5352"/>
                    <a:pt x="95" y="5352"/>
                  </a:cubicBezTo>
                  <a:lnTo>
                    <a:pt x="7085" y="5352"/>
                  </a:lnTo>
                  <a:cubicBezTo>
                    <a:pt x="7136" y="5352"/>
                    <a:pt x="7180" y="5310"/>
                    <a:pt x="7180" y="5258"/>
                  </a:cubicBezTo>
                  <a:lnTo>
                    <a:pt x="7180" y="5073"/>
                  </a:lnTo>
                  <a:lnTo>
                    <a:pt x="376" y="5073"/>
                  </a:lnTo>
                  <a:cubicBezTo>
                    <a:pt x="325" y="5073"/>
                    <a:pt x="282" y="5031"/>
                    <a:pt x="282" y="4979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4795016" y="3516860"/>
              <a:ext cx="193506" cy="134818"/>
            </a:xfrm>
            <a:custGeom>
              <a:rect b="b" l="l" r="r" t="t"/>
              <a:pathLst>
                <a:path extrusionOk="0" h="4197" w="6024">
                  <a:moveTo>
                    <a:pt x="337" y="0"/>
                  </a:moveTo>
                  <a:cubicBezTo>
                    <a:pt x="304" y="0"/>
                    <a:pt x="272" y="6"/>
                    <a:pt x="243" y="13"/>
                  </a:cubicBezTo>
                  <a:cubicBezTo>
                    <a:pt x="83" y="55"/>
                    <a:pt x="0" y="275"/>
                    <a:pt x="0" y="449"/>
                  </a:cubicBezTo>
                  <a:lnTo>
                    <a:pt x="0" y="3823"/>
                  </a:lnTo>
                  <a:cubicBezTo>
                    <a:pt x="0" y="4030"/>
                    <a:pt x="168" y="4197"/>
                    <a:pt x="374" y="4197"/>
                  </a:cubicBezTo>
                  <a:lnTo>
                    <a:pt x="5574" y="4197"/>
                  </a:lnTo>
                  <a:cubicBezTo>
                    <a:pt x="5749" y="4197"/>
                    <a:pt x="5969" y="4116"/>
                    <a:pt x="6011" y="3957"/>
                  </a:cubicBezTo>
                  <a:cubicBezTo>
                    <a:pt x="6019" y="3925"/>
                    <a:pt x="6024" y="3894"/>
                    <a:pt x="6024" y="3862"/>
                  </a:cubicBezTo>
                  <a:lnTo>
                    <a:pt x="6024" y="374"/>
                  </a:lnTo>
                  <a:cubicBezTo>
                    <a:pt x="6024" y="167"/>
                    <a:pt x="5857" y="0"/>
                    <a:pt x="5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4793892" y="3517309"/>
              <a:ext cx="194213" cy="135589"/>
            </a:xfrm>
            <a:custGeom>
              <a:rect b="b" l="l" r="r" t="t"/>
              <a:pathLst>
                <a:path extrusionOk="0" h="4221" w="6046">
                  <a:moveTo>
                    <a:pt x="278" y="1"/>
                  </a:moveTo>
                  <a:cubicBezTo>
                    <a:pt x="118" y="43"/>
                    <a:pt x="0" y="187"/>
                    <a:pt x="0" y="361"/>
                  </a:cubicBezTo>
                  <a:lnTo>
                    <a:pt x="0" y="3848"/>
                  </a:lnTo>
                  <a:cubicBezTo>
                    <a:pt x="0" y="4054"/>
                    <a:pt x="167" y="4221"/>
                    <a:pt x="372" y="4221"/>
                  </a:cubicBezTo>
                  <a:lnTo>
                    <a:pt x="5685" y="4221"/>
                  </a:lnTo>
                  <a:cubicBezTo>
                    <a:pt x="5859" y="4221"/>
                    <a:pt x="6005" y="4102"/>
                    <a:pt x="6046" y="3943"/>
                  </a:cubicBezTo>
                  <a:lnTo>
                    <a:pt x="409" y="3943"/>
                  </a:lnTo>
                  <a:cubicBezTo>
                    <a:pt x="336" y="3940"/>
                    <a:pt x="278" y="3882"/>
                    <a:pt x="278" y="3809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4848888" y="3688723"/>
              <a:ext cx="157625" cy="70734"/>
            </a:xfrm>
            <a:custGeom>
              <a:rect b="b" l="l" r="r" t="t"/>
              <a:pathLst>
                <a:path extrusionOk="0" h="2202" w="4907">
                  <a:moveTo>
                    <a:pt x="246" y="1"/>
                  </a:moveTo>
                  <a:lnTo>
                    <a:pt x="98" y="40"/>
                  </a:lnTo>
                  <a:cubicBezTo>
                    <a:pt x="47" y="40"/>
                    <a:pt x="4" y="80"/>
                    <a:pt x="4" y="134"/>
                  </a:cubicBezTo>
                  <a:lnTo>
                    <a:pt x="4" y="2110"/>
                  </a:lnTo>
                  <a:cubicBezTo>
                    <a:pt x="1" y="2161"/>
                    <a:pt x="43" y="2201"/>
                    <a:pt x="95" y="2201"/>
                  </a:cubicBezTo>
                  <a:lnTo>
                    <a:pt x="4775" y="2201"/>
                  </a:lnTo>
                  <a:cubicBezTo>
                    <a:pt x="4826" y="2201"/>
                    <a:pt x="4869" y="2161"/>
                    <a:pt x="4869" y="2107"/>
                  </a:cubicBezTo>
                  <a:lnTo>
                    <a:pt x="4907" y="1959"/>
                  </a:lnTo>
                  <a:lnTo>
                    <a:pt x="4907" y="95"/>
                  </a:lnTo>
                  <a:cubicBezTo>
                    <a:pt x="4907" y="44"/>
                    <a:pt x="4865" y="1"/>
                    <a:pt x="4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4847700" y="3688819"/>
              <a:ext cx="158782" cy="71922"/>
            </a:xfrm>
            <a:custGeom>
              <a:rect b="b" l="l" r="r" t="t"/>
              <a:pathLst>
                <a:path extrusionOk="0" h="2239" w="4943">
                  <a:moveTo>
                    <a:pt x="94" y="1"/>
                  </a:moveTo>
                  <a:cubicBezTo>
                    <a:pt x="44" y="1"/>
                    <a:pt x="0" y="41"/>
                    <a:pt x="0" y="95"/>
                  </a:cubicBezTo>
                  <a:lnTo>
                    <a:pt x="0" y="2145"/>
                  </a:lnTo>
                  <a:cubicBezTo>
                    <a:pt x="0" y="2195"/>
                    <a:pt x="42" y="2239"/>
                    <a:pt x="94" y="2239"/>
                  </a:cubicBezTo>
                  <a:lnTo>
                    <a:pt x="4848" y="2239"/>
                  </a:lnTo>
                  <a:cubicBezTo>
                    <a:pt x="4899" y="2239"/>
                    <a:pt x="4943" y="2197"/>
                    <a:pt x="4943" y="2145"/>
                  </a:cubicBezTo>
                  <a:lnTo>
                    <a:pt x="4943" y="1958"/>
                  </a:lnTo>
                  <a:lnTo>
                    <a:pt x="375" y="1958"/>
                  </a:lnTo>
                  <a:cubicBezTo>
                    <a:pt x="325" y="1958"/>
                    <a:pt x="281" y="1916"/>
                    <a:pt x="281" y="1864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4900158" y="3706777"/>
              <a:ext cx="35913" cy="35913"/>
            </a:xfrm>
            <a:custGeom>
              <a:rect b="b" l="l" r="r" t="t"/>
              <a:pathLst>
                <a:path extrusionOk="0" h="1118" w="1118">
                  <a:moveTo>
                    <a:pt x="559" y="0"/>
                  </a:moveTo>
                  <a:cubicBezTo>
                    <a:pt x="249" y="0"/>
                    <a:pt x="0" y="251"/>
                    <a:pt x="0" y="559"/>
                  </a:cubicBezTo>
                  <a:cubicBezTo>
                    <a:pt x="0" y="867"/>
                    <a:pt x="249" y="1118"/>
                    <a:pt x="559" y="1118"/>
                  </a:cubicBezTo>
                  <a:cubicBezTo>
                    <a:pt x="867" y="1118"/>
                    <a:pt x="1118" y="867"/>
                    <a:pt x="1118" y="559"/>
                  </a:cubicBezTo>
                  <a:cubicBezTo>
                    <a:pt x="1118" y="251"/>
                    <a:pt x="867" y="0"/>
                    <a:pt x="5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4895629" y="3720269"/>
              <a:ext cx="27015" cy="8962"/>
            </a:xfrm>
            <a:custGeom>
              <a:rect b="b" l="l" r="r" t="t"/>
              <a:pathLst>
                <a:path extrusionOk="0" h="279" w="841">
                  <a:moveTo>
                    <a:pt x="141" y="0"/>
                  </a:moveTo>
                  <a:cubicBezTo>
                    <a:pt x="65" y="0"/>
                    <a:pt x="1" y="61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lnTo>
                    <a:pt x="700" y="278"/>
                  </a:lnTo>
                  <a:cubicBezTo>
                    <a:pt x="777" y="278"/>
                    <a:pt x="840" y="217"/>
                    <a:pt x="839" y="139"/>
                  </a:cubicBezTo>
                  <a:cubicBezTo>
                    <a:pt x="839" y="64"/>
                    <a:pt x="777" y="0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4953998" y="3706777"/>
              <a:ext cx="35977" cy="35913"/>
            </a:xfrm>
            <a:custGeom>
              <a:rect b="b" l="l" r="r" t="t"/>
              <a:pathLst>
                <a:path extrusionOk="0" h="1118" w="1120">
                  <a:moveTo>
                    <a:pt x="561" y="0"/>
                  </a:moveTo>
                  <a:cubicBezTo>
                    <a:pt x="251" y="0"/>
                    <a:pt x="1" y="251"/>
                    <a:pt x="1" y="559"/>
                  </a:cubicBezTo>
                  <a:cubicBezTo>
                    <a:pt x="1" y="867"/>
                    <a:pt x="251" y="1118"/>
                    <a:pt x="561" y="1118"/>
                  </a:cubicBezTo>
                  <a:cubicBezTo>
                    <a:pt x="869" y="1118"/>
                    <a:pt x="1120" y="867"/>
                    <a:pt x="1120" y="559"/>
                  </a:cubicBezTo>
                  <a:cubicBezTo>
                    <a:pt x="1120" y="251"/>
                    <a:pt x="869" y="0"/>
                    <a:pt x="56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4950143" y="3720269"/>
              <a:ext cx="26405" cy="8962"/>
            </a:xfrm>
            <a:custGeom>
              <a:rect b="b" l="l" r="r" t="t"/>
              <a:pathLst>
                <a:path extrusionOk="0" h="279" w="822">
                  <a:moveTo>
                    <a:pt x="139" y="0"/>
                  </a:moveTo>
                  <a:cubicBezTo>
                    <a:pt x="63" y="0"/>
                    <a:pt x="0" y="61"/>
                    <a:pt x="0" y="139"/>
                  </a:cubicBezTo>
                  <a:cubicBezTo>
                    <a:pt x="0" y="216"/>
                    <a:pt x="61" y="278"/>
                    <a:pt x="139" y="278"/>
                  </a:cubicBezTo>
                  <a:lnTo>
                    <a:pt x="681" y="278"/>
                  </a:lnTo>
                  <a:cubicBezTo>
                    <a:pt x="758" y="278"/>
                    <a:pt x="821" y="217"/>
                    <a:pt x="820" y="139"/>
                  </a:cubicBezTo>
                  <a:cubicBezTo>
                    <a:pt x="820" y="64"/>
                    <a:pt x="758" y="0"/>
                    <a:pt x="68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4825309" y="3720269"/>
              <a:ext cx="8962" cy="44907"/>
            </a:xfrm>
            <a:custGeom>
              <a:rect b="b" l="l" r="r" t="t"/>
              <a:pathLst>
                <a:path extrusionOk="0" h="1398" w="279">
                  <a:moveTo>
                    <a:pt x="140" y="0"/>
                  </a:moveTo>
                  <a:cubicBezTo>
                    <a:pt x="65" y="0"/>
                    <a:pt x="1" y="61"/>
                    <a:pt x="1" y="139"/>
                  </a:cubicBezTo>
                  <a:lnTo>
                    <a:pt x="1" y="1258"/>
                  </a:lnTo>
                  <a:cubicBezTo>
                    <a:pt x="1" y="1333"/>
                    <a:pt x="62" y="1397"/>
                    <a:pt x="140" y="1397"/>
                  </a:cubicBezTo>
                  <a:cubicBezTo>
                    <a:pt x="215" y="1397"/>
                    <a:pt x="279" y="1335"/>
                    <a:pt x="279" y="1258"/>
                  </a:cubicBezTo>
                  <a:lnTo>
                    <a:pt x="279" y="139"/>
                  </a:lnTo>
                  <a:cubicBezTo>
                    <a:pt x="279" y="64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4807384" y="3720269"/>
              <a:ext cx="8962" cy="44907"/>
            </a:xfrm>
            <a:custGeom>
              <a:rect b="b" l="l" r="r" t="t"/>
              <a:pathLst>
                <a:path extrusionOk="0" h="1398" w="279">
                  <a:moveTo>
                    <a:pt x="139" y="0"/>
                  </a:moveTo>
                  <a:cubicBezTo>
                    <a:pt x="62" y="0"/>
                    <a:pt x="0" y="61"/>
                    <a:pt x="0" y="139"/>
                  </a:cubicBezTo>
                  <a:lnTo>
                    <a:pt x="0" y="1258"/>
                  </a:lnTo>
                  <a:cubicBezTo>
                    <a:pt x="0" y="1333"/>
                    <a:pt x="61" y="1397"/>
                    <a:pt x="139" y="1397"/>
                  </a:cubicBezTo>
                  <a:cubicBezTo>
                    <a:pt x="214" y="1397"/>
                    <a:pt x="278" y="1335"/>
                    <a:pt x="278" y="1258"/>
                  </a:cubicBezTo>
                  <a:lnTo>
                    <a:pt x="278" y="139"/>
                  </a:lnTo>
                  <a:cubicBezTo>
                    <a:pt x="278" y="64"/>
                    <a:pt x="214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4789362" y="3720269"/>
              <a:ext cx="9026" cy="44907"/>
            </a:xfrm>
            <a:custGeom>
              <a:rect b="b" l="l" r="r" t="t"/>
              <a:pathLst>
                <a:path extrusionOk="0" h="1398" w="281">
                  <a:moveTo>
                    <a:pt x="140" y="0"/>
                  </a:moveTo>
                  <a:cubicBezTo>
                    <a:pt x="65" y="0"/>
                    <a:pt x="1" y="61"/>
                    <a:pt x="1" y="139"/>
                  </a:cubicBezTo>
                  <a:lnTo>
                    <a:pt x="1" y="1258"/>
                  </a:lnTo>
                  <a:cubicBezTo>
                    <a:pt x="1" y="1333"/>
                    <a:pt x="63" y="1397"/>
                    <a:pt x="140" y="1397"/>
                  </a:cubicBezTo>
                  <a:cubicBezTo>
                    <a:pt x="217" y="1397"/>
                    <a:pt x="280" y="1335"/>
                    <a:pt x="280" y="1258"/>
                  </a:cubicBezTo>
                  <a:lnTo>
                    <a:pt x="280" y="139"/>
                  </a:lnTo>
                  <a:cubicBezTo>
                    <a:pt x="280" y="64"/>
                    <a:pt x="218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4771437" y="3720269"/>
              <a:ext cx="8994" cy="44907"/>
            </a:xfrm>
            <a:custGeom>
              <a:rect b="b" l="l" r="r" t="t"/>
              <a:pathLst>
                <a:path extrusionOk="0" h="1398" w="280">
                  <a:moveTo>
                    <a:pt x="139" y="0"/>
                  </a:moveTo>
                  <a:cubicBezTo>
                    <a:pt x="64" y="0"/>
                    <a:pt x="0" y="61"/>
                    <a:pt x="0" y="139"/>
                  </a:cubicBezTo>
                  <a:lnTo>
                    <a:pt x="0" y="1258"/>
                  </a:lnTo>
                  <a:cubicBezTo>
                    <a:pt x="0" y="1333"/>
                    <a:pt x="62" y="1397"/>
                    <a:pt x="139" y="1397"/>
                  </a:cubicBezTo>
                  <a:cubicBezTo>
                    <a:pt x="216" y="1397"/>
                    <a:pt x="280" y="1335"/>
                    <a:pt x="280" y="1258"/>
                  </a:cubicBezTo>
                  <a:lnTo>
                    <a:pt x="280" y="139"/>
                  </a:lnTo>
                  <a:cubicBezTo>
                    <a:pt x="280" y="64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4777059" y="3688691"/>
              <a:ext cx="52745" cy="16896"/>
            </a:xfrm>
            <a:custGeom>
              <a:rect b="b" l="l" r="r" t="t"/>
              <a:pathLst>
                <a:path extrusionOk="0" h="526" w="1642">
                  <a:moveTo>
                    <a:pt x="244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2"/>
                  </a:lnTo>
                  <a:cubicBezTo>
                    <a:pt x="0" y="484"/>
                    <a:pt x="44" y="526"/>
                    <a:pt x="94" y="526"/>
                  </a:cubicBezTo>
                  <a:lnTo>
                    <a:pt x="1512" y="526"/>
                  </a:lnTo>
                  <a:cubicBezTo>
                    <a:pt x="1562" y="526"/>
                    <a:pt x="1604" y="484"/>
                    <a:pt x="1604" y="429"/>
                  </a:cubicBezTo>
                  <a:lnTo>
                    <a:pt x="1642" y="281"/>
                  </a:lnTo>
                  <a:lnTo>
                    <a:pt x="1642" y="94"/>
                  </a:lnTo>
                  <a:cubicBezTo>
                    <a:pt x="1642" y="42"/>
                    <a:pt x="1599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4775838" y="3688723"/>
              <a:ext cx="53966" cy="18085"/>
            </a:xfrm>
            <a:custGeom>
              <a:rect b="b" l="l" r="r" t="t"/>
              <a:pathLst>
                <a:path extrusionOk="0" h="563" w="1680">
                  <a:moveTo>
                    <a:pt x="95" y="1"/>
                  </a:moveTo>
                  <a:cubicBezTo>
                    <a:pt x="44" y="1"/>
                    <a:pt x="1" y="43"/>
                    <a:pt x="1" y="95"/>
                  </a:cubicBezTo>
                  <a:lnTo>
                    <a:pt x="1" y="468"/>
                  </a:lnTo>
                  <a:cubicBezTo>
                    <a:pt x="1" y="519"/>
                    <a:pt x="43" y="562"/>
                    <a:pt x="95" y="562"/>
                  </a:cubicBezTo>
                  <a:lnTo>
                    <a:pt x="1586" y="562"/>
                  </a:lnTo>
                  <a:cubicBezTo>
                    <a:pt x="1637" y="562"/>
                    <a:pt x="1680" y="520"/>
                    <a:pt x="1680" y="468"/>
                  </a:cubicBezTo>
                  <a:lnTo>
                    <a:pt x="1680" y="282"/>
                  </a:lnTo>
                  <a:lnTo>
                    <a:pt x="338" y="282"/>
                  </a:lnTo>
                  <a:cubicBezTo>
                    <a:pt x="306" y="282"/>
                    <a:pt x="282" y="257"/>
                    <a:pt x="282" y="225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4859746" y="3702311"/>
              <a:ext cx="26951" cy="8962"/>
            </a:xfrm>
            <a:custGeom>
              <a:rect b="b" l="l" r="r" t="t"/>
              <a:pathLst>
                <a:path extrusionOk="0" h="279" w="839">
                  <a:moveTo>
                    <a:pt x="139" y="0"/>
                  </a:moveTo>
                  <a:cubicBezTo>
                    <a:pt x="64" y="0"/>
                    <a:pt x="0" y="63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698" y="278"/>
                  </a:lnTo>
                  <a:cubicBezTo>
                    <a:pt x="776" y="278"/>
                    <a:pt x="838" y="215"/>
                    <a:pt x="838" y="139"/>
                  </a:cubicBezTo>
                  <a:cubicBezTo>
                    <a:pt x="838" y="63"/>
                    <a:pt x="776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4859746" y="372026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4859746" y="3738194"/>
              <a:ext cx="8962" cy="9026"/>
            </a:xfrm>
            <a:custGeom>
              <a:rect b="b" l="l" r="r" t="t"/>
              <a:pathLst>
                <a:path extrusionOk="0" h="281" w="279">
                  <a:moveTo>
                    <a:pt x="139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8" y="217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4877704" y="3720269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4877704" y="3738194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9" y="217"/>
                    <a:pt x="279" y="140"/>
                  </a:cubicBezTo>
                  <a:cubicBezTo>
                    <a:pt x="279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1029100" y="3487744"/>
            <a:ext cx="659766" cy="659178"/>
            <a:chOff x="4742365" y="2834965"/>
            <a:chExt cx="297594" cy="297329"/>
          </a:xfrm>
        </p:grpSpPr>
        <p:sp>
          <p:nvSpPr>
            <p:cNvPr id="1542" name="Google Shape;1542;p44"/>
            <p:cNvSpPr/>
            <p:nvPr/>
          </p:nvSpPr>
          <p:spPr>
            <a:xfrm>
              <a:off x="4888754" y="2834965"/>
              <a:ext cx="122740" cy="206419"/>
            </a:xfrm>
            <a:custGeom>
              <a:rect b="b" l="l" r="r" t="t"/>
              <a:pathLst>
                <a:path extrusionOk="0" h="6426" w="3821">
                  <a:moveTo>
                    <a:pt x="792" y="1"/>
                  </a:moveTo>
                  <a:cubicBezTo>
                    <a:pt x="355" y="1"/>
                    <a:pt x="1" y="358"/>
                    <a:pt x="1" y="794"/>
                  </a:cubicBezTo>
                  <a:lnTo>
                    <a:pt x="1" y="3177"/>
                  </a:lnTo>
                  <a:lnTo>
                    <a:pt x="31" y="3250"/>
                  </a:lnTo>
                  <a:cubicBezTo>
                    <a:pt x="111" y="3347"/>
                    <a:pt x="371" y="3521"/>
                    <a:pt x="429" y="3533"/>
                  </a:cubicBezTo>
                  <a:lnTo>
                    <a:pt x="467" y="3508"/>
                  </a:lnTo>
                  <a:lnTo>
                    <a:pt x="467" y="794"/>
                  </a:lnTo>
                  <a:cubicBezTo>
                    <a:pt x="467" y="614"/>
                    <a:pt x="613" y="468"/>
                    <a:pt x="792" y="468"/>
                  </a:cubicBezTo>
                  <a:cubicBezTo>
                    <a:pt x="972" y="468"/>
                    <a:pt x="1118" y="614"/>
                    <a:pt x="1118" y="794"/>
                  </a:cubicBezTo>
                  <a:lnTo>
                    <a:pt x="1118" y="2566"/>
                  </a:lnTo>
                  <a:cubicBezTo>
                    <a:pt x="1118" y="3003"/>
                    <a:pt x="1473" y="3358"/>
                    <a:pt x="1911" y="3358"/>
                  </a:cubicBezTo>
                  <a:cubicBezTo>
                    <a:pt x="2349" y="3358"/>
                    <a:pt x="2703" y="3001"/>
                    <a:pt x="2703" y="2566"/>
                  </a:cubicBezTo>
                  <a:lnTo>
                    <a:pt x="2703" y="1671"/>
                  </a:lnTo>
                  <a:cubicBezTo>
                    <a:pt x="2703" y="1493"/>
                    <a:pt x="2850" y="1345"/>
                    <a:pt x="3029" y="1345"/>
                  </a:cubicBezTo>
                  <a:cubicBezTo>
                    <a:pt x="3209" y="1345"/>
                    <a:pt x="3355" y="1493"/>
                    <a:pt x="3355" y="1671"/>
                  </a:cubicBezTo>
                  <a:lnTo>
                    <a:pt x="3355" y="6034"/>
                  </a:lnTo>
                  <a:lnTo>
                    <a:pt x="3392" y="6425"/>
                  </a:lnTo>
                  <a:lnTo>
                    <a:pt x="3783" y="6425"/>
                  </a:lnTo>
                  <a:lnTo>
                    <a:pt x="3821" y="6034"/>
                  </a:lnTo>
                  <a:lnTo>
                    <a:pt x="3821" y="1671"/>
                  </a:lnTo>
                  <a:cubicBezTo>
                    <a:pt x="3821" y="1234"/>
                    <a:pt x="3465" y="879"/>
                    <a:pt x="3029" y="879"/>
                  </a:cubicBezTo>
                  <a:cubicBezTo>
                    <a:pt x="2590" y="879"/>
                    <a:pt x="2236" y="1235"/>
                    <a:pt x="2236" y="1671"/>
                  </a:cubicBezTo>
                  <a:lnTo>
                    <a:pt x="2236" y="2566"/>
                  </a:lnTo>
                  <a:cubicBezTo>
                    <a:pt x="2236" y="2744"/>
                    <a:pt x="2090" y="2891"/>
                    <a:pt x="1910" y="2891"/>
                  </a:cubicBezTo>
                  <a:cubicBezTo>
                    <a:pt x="1732" y="2891"/>
                    <a:pt x="1584" y="2744"/>
                    <a:pt x="1584" y="2566"/>
                  </a:cubicBezTo>
                  <a:lnTo>
                    <a:pt x="1584" y="794"/>
                  </a:lnTo>
                  <a:cubicBezTo>
                    <a:pt x="1584" y="355"/>
                    <a:pt x="122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4888754" y="2937087"/>
              <a:ext cx="15001" cy="39607"/>
            </a:xfrm>
            <a:custGeom>
              <a:rect b="b" l="l" r="r" t="t"/>
              <a:pathLst>
                <a:path extrusionOk="0" h="1233" w="467">
                  <a:moveTo>
                    <a:pt x="1" y="1"/>
                  </a:moveTo>
                  <a:lnTo>
                    <a:pt x="1" y="898"/>
                  </a:lnTo>
                  <a:cubicBezTo>
                    <a:pt x="1" y="1025"/>
                    <a:pt x="105" y="1232"/>
                    <a:pt x="234" y="1232"/>
                  </a:cubicBezTo>
                  <a:cubicBezTo>
                    <a:pt x="362" y="1232"/>
                    <a:pt x="467" y="1025"/>
                    <a:pt x="467" y="898"/>
                  </a:cubicBezTo>
                  <a:lnTo>
                    <a:pt x="467" y="331"/>
                  </a:lnTo>
                  <a:cubicBezTo>
                    <a:pt x="323" y="206"/>
                    <a:pt x="167" y="96"/>
                    <a:pt x="1" y="1"/>
                  </a:cubicBez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4996563" y="3028736"/>
              <a:ext cx="15033" cy="13813"/>
            </a:xfrm>
            <a:custGeom>
              <a:rect b="b" l="l" r="r" t="t"/>
              <a:pathLst>
                <a:path extrusionOk="0" h="430" w="468">
                  <a:moveTo>
                    <a:pt x="0" y="1"/>
                  </a:moveTo>
                  <a:lnTo>
                    <a:pt x="0" y="429"/>
                  </a:lnTo>
                  <a:lnTo>
                    <a:pt x="468" y="4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4746348" y="2934420"/>
              <a:ext cx="182295" cy="183484"/>
            </a:xfrm>
            <a:custGeom>
              <a:rect b="b" l="l" r="r" t="t"/>
              <a:pathLst>
                <a:path extrusionOk="0" h="5712" w="5675">
                  <a:moveTo>
                    <a:pt x="2776" y="1"/>
                  </a:moveTo>
                  <a:cubicBezTo>
                    <a:pt x="2046" y="1"/>
                    <a:pt x="1381" y="272"/>
                    <a:pt x="869" y="716"/>
                  </a:cubicBezTo>
                  <a:cubicBezTo>
                    <a:pt x="869" y="716"/>
                    <a:pt x="1" y="1577"/>
                    <a:pt x="1" y="2450"/>
                  </a:cubicBezTo>
                  <a:cubicBezTo>
                    <a:pt x="1" y="5173"/>
                    <a:pt x="1731" y="5712"/>
                    <a:pt x="3121" y="5712"/>
                  </a:cubicBezTo>
                  <a:cubicBezTo>
                    <a:pt x="4089" y="5712"/>
                    <a:pt x="4962" y="4807"/>
                    <a:pt x="4962" y="4807"/>
                  </a:cubicBezTo>
                  <a:cubicBezTo>
                    <a:pt x="5405" y="4296"/>
                    <a:pt x="5674" y="3630"/>
                    <a:pt x="5674" y="2901"/>
                  </a:cubicBezTo>
                  <a:cubicBezTo>
                    <a:pt x="5674" y="1300"/>
                    <a:pt x="4377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4742365" y="2957357"/>
              <a:ext cx="163311" cy="163311"/>
            </a:xfrm>
            <a:custGeom>
              <a:rect b="b" l="l" r="r" t="t"/>
              <a:pathLst>
                <a:path extrusionOk="0" h="5084" w="5084">
                  <a:moveTo>
                    <a:pt x="993" y="1"/>
                  </a:moveTo>
                  <a:cubicBezTo>
                    <a:pt x="385" y="532"/>
                    <a:pt x="0" y="1314"/>
                    <a:pt x="0" y="2185"/>
                  </a:cubicBezTo>
                  <a:cubicBezTo>
                    <a:pt x="0" y="3786"/>
                    <a:pt x="1297" y="5083"/>
                    <a:pt x="2900" y="5083"/>
                  </a:cubicBezTo>
                  <a:cubicBezTo>
                    <a:pt x="3772" y="5083"/>
                    <a:pt x="4553" y="4698"/>
                    <a:pt x="5083" y="4090"/>
                  </a:cubicBezTo>
                  <a:lnTo>
                    <a:pt x="5083" y="4090"/>
                  </a:lnTo>
                  <a:cubicBezTo>
                    <a:pt x="4574" y="4535"/>
                    <a:pt x="3908" y="4805"/>
                    <a:pt x="3178" y="4805"/>
                  </a:cubicBezTo>
                  <a:cubicBezTo>
                    <a:pt x="1577" y="4805"/>
                    <a:pt x="280" y="3507"/>
                    <a:pt x="280" y="1906"/>
                  </a:cubicBezTo>
                  <a:cubicBezTo>
                    <a:pt x="280" y="1176"/>
                    <a:pt x="549" y="510"/>
                    <a:pt x="99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4766779" y="2954626"/>
              <a:ext cx="141660" cy="142142"/>
            </a:xfrm>
            <a:custGeom>
              <a:rect b="b" l="l" r="r" t="t"/>
              <a:pathLst>
                <a:path extrusionOk="0" h="4425" w="4410">
                  <a:moveTo>
                    <a:pt x="2140" y="0"/>
                  </a:moveTo>
                  <a:cubicBezTo>
                    <a:pt x="1584" y="0"/>
                    <a:pt x="1073" y="200"/>
                    <a:pt x="679" y="532"/>
                  </a:cubicBezTo>
                  <a:cubicBezTo>
                    <a:pt x="679" y="532"/>
                    <a:pt x="0" y="1131"/>
                    <a:pt x="0" y="2272"/>
                  </a:cubicBezTo>
                  <a:cubicBezTo>
                    <a:pt x="0" y="3525"/>
                    <a:pt x="862" y="4424"/>
                    <a:pt x="2115" y="4424"/>
                  </a:cubicBezTo>
                  <a:cubicBezTo>
                    <a:pt x="3259" y="4424"/>
                    <a:pt x="3880" y="3732"/>
                    <a:pt x="3880" y="3732"/>
                  </a:cubicBezTo>
                  <a:cubicBezTo>
                    <a:pt x="4209" y="3337"/>
                    <a:pt x="4410" y="2828"/>
                    <a:pt x="4410" y="2272"/>
                  </a:cubicBezTo>
                  <a:cubicBezTo>
                    <a:pt x="4410" y="1018"/>
                    <a:pt x="3394" y="0"/>
                    <a:pt x="2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4762539" y="2971652"/>
              <a:ext cx="128843" cy="128843"/>
            </a:xfrm>
            <a:custGeom>
              <a:rect b="b" l="l" r="r" t="t"/>
              <a:pathLst>
                <a:path extrusionOk="0" h="4011" w="4011">
                  <a:moveTo>
                    <a:pt x="811" y="0"/>
                  </a:moveTo>
                  <a:lnTo>
                    <a:pt x="811" y="0"/>
                  </a:lnTo>
                  <a:cubicBezTo>
                    <a:pt x="315" y="417"/>
                    <a:pt x="1" y="1041"/>
                    <a:pt x="1" y="1740"/>
                  </a:cubicBezTo>
                  <a:cubicBezTo>
                    <a:pt x="1" y="2994"/>
                    <a:pt x="1017" y="4010"/>
                    <a:pt x="2271" y="4010"/>
                  </a:cubicBezTo>
                  <a:cubicBezTo>
                    <a:pt x="2970" y="4010"/>
                    <a:pt x="3594" y="3696"/>
                    <a:pt x="4011" y="3199"/>
                  </a:cubicBezTo>
                  <a:lnTo>
                    <a:pt x="4011" y="3199"/>
                  </a:lnTo>
                  <a:cubicBezTo>
                    <a:pt x="3615" y="3532"/>
                    <a:pt x="3106" y="3732"/>
                    <a:pt x="2550" y="3732"/>
                  </a:cubicBezTo>
                  <a:cubicBezTo>
                    <a:pt x="1296" y="3732"/>
                    <a:pt x="279" y="2714"/>
                    <a:pt x="279" y="1461"/>
                  </a:cubicBezTo>
                  <a:cubicBezTo>
                    <a:pt x="279" y="905"/>
                    <a:pt x="478" y="395"/>
                    <a:pt x="81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4830995" y="2976696"/>
              <a:ext cx="55476" cy="55379"/>
            </a:xfrm>
            <a:custGeom>
              <a:rect b="b" l="l" r="r" t="t"/>
              <a:pathLst>
                <a:path extrusionOk="0" h="1724" w="1727">
                  <a:moveTo>
                    <a:pt x="141" y="1"/>
                  </a:moveTo>
                  <a:cubicBezTo>
                    <a:pt x="64" y="1"/>
                    <a:pt x="1" y="65"/>
                    <a:pt x="1" y="140"/>
                  </a:cubicBezTo>
                  <a:cubicBezTo>
                    <a:pt x="1" y="217"/>
                    <a:pt x="63" y="280"/>
                    <a:pt x="141" y="280"/>
                  </a:cubicBezTo>
                  <a:cubicBezTo>
                    <a:pt x="859" y="280"/>
                    <a:pt x="1445" y="864"/>
                    <a:pt x="1445" y="1585"/>
                  </a:cubicBezTo>
                  <a:cubicBezTo>
                    <a:pt x="1445" y="1660"/>
                    <a:pt x="1506" y="1724"/>
                    <a:pt x="1584" y="1724"/>
                  </a:cubicBezTo>
                  <a:cubicBezTo>
                    <a:pt x="1663" y="1724"/>
                    <a:pt x="1726" y="1663"/>
                    <a:pt x="1726" y="1586"/>
                  </a:cubicBezTo>
                  <a:cubicBezTo>
                    <a:pt x="1726" y="712"/>
                    <a:pt x="1014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4784544" y="3023115"/>
              <a:ext cx="55443" cy="55411"/>
            </a:xfrm>
            <a:custGeom>
              <a:rect b="b" l="l" r="r" t="t"/>
              <a:pathLst>
                <a:path extrusionOk="0" h="1725" w="1726">
                  <a:moveTo>
                    <a:pt x="141" y="1"/>
                  </a:moveTo>
                  <a:cubicBezTo>
                    <a:pt x="64" y="1"/>
                    <a:pt x="0" y="61"/>
                    <a:pt x="0" y="140"/>
                  </a:cubicBezTo>
                  <a:cubicBezTo>
                    <a:pt x="0" y="1014"/>
                    <a:pt x="713" y="1725"/>
                    <a:pt x="1587" y="1725"/>
                  </a:cubicBezTo>
                  <a:cubicBezTo>
                    <a:pt x="1662" y="1725"/>
                    <a:pt x="1726" y="1661"/>
                    <a:pt x="1725" y="1583"/>
                  </a:cubicBezTo>
                  <a:cubicBezTo>
                    <a:pt x="1725" y="1508"/>
                    <a:pt x="1662" y="1444"/>
                    <a:pt x="1584" y="1444"/>
                  </a:cubicBezTo>
                  <a:cubicBezTo>
                    <a:pt x="866" y="1444"/>
                    <a:pt x="280" y="859"/>
                    <a:pt x="280" y="140"/>
                  </a:cubicBezTo>
                  <a:cubicBezTo>
                    <a:pt x="280" y="63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4819013" y="3009783"/>
              <a:ext cx="34243" cy="33921"/>
            </a:xfrm>
            <a:custGeom>
              <a:rect b="b" l="l" r="r" t="t"/>
              <a:pathLst>
                <a:path extrusionOk="0" h="1056" w="1066">
                  <a:moveTo>
                    <a:pt x="511" y="0"/>
                  </a:moveTo>
                  <a:cubicBezTo>
                    <a:pt x="432" y="0"/>
                    <a:pt x="353" y="19"/>
                    <a:pt x="285" y="49"/>
                  </a:cubicBezTo>
                  <a:cubicBezTo>
                    <a:pt x="285" y="49"/>
                    <a:pt x="0" y="239"/>
                    <a:pt x="0" y="543"/>
                  </a:cubicBezTo>
                  <a:cubicBezTo>
                    <a:pt x="0" y="848"/>
                    <a:pt x="211" y="1055"/>
                    <a:pt x="515" y="1055"/>
                  </a:cubicBezTo>
                  <a:cubicBezTo>
                    <a:pt x="833" y="1055"/>
                    <a:pt x="1016" y="780"/>
                    <a:pt x="1016" y="780"/>
                  </a:cubicBezTo>
                  <a:cubicBezTo>
                    <a:pt x="1050" y="710"/>
                    <a:pt x="1066" y="634"/>
                    <a:pt x="1066" y="555"/>
                  </a:cubicBezTo>
                  <a:cubicBezTo>
                    <a:pt x="1066" y="249"/>
                    <a:pt x="81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4817696" y="3011293"/>
              <a:ext cx="34018" cy="34050"/>
            </a:xfrm>
            <a:custGeom>
              <a:rect b="b" l="l" r="r" t="t"/>
              <a:pathLst>
                <a:path extrusionOk="0" h="1060" w="1059">
                  <a:moveTo>
                    <a:pt x="328" y="1"/>
                  </a:moveTo>
                  <a:lnTo>
                    <a:pt x="328" y="1"/>
                  </a:lnTo>
                  <a:cubicBezTo>
                    <a:pt x="134" y="88"/>
                    <a:pt x="1" y="282"/>
                    <a:pt x="1" y="505"/>
                  </a:cubicBezTo>
                  <a:cubicBezTo>
                    <a:pt x="1" y="812"/>
                    <a:pt x="248" y="1059"/>
                    <a:pt x="555" y="1059"/>
                  </a:cubicBezTo>
                  <a:cubicBezTo>
                    <a:pt x="778" y="1059"/>
                    <a:pt x="975" y="926"/>
                    <a:pt x="1059" y="732"/>
                  </a:cubicBezTo>
                  <a:lnTo>
                    <a:pt x="1059" y="732"/>
                  </a:lnTo>
                  <a:cubicBezTo>
                    <a:pt x="991" y="764"/>
                    <a:pt x="914" y="781"/>
                    <a:pt x="833" y="781"/>
                  </a:cubicBezTo>
                  <a:cubicBezTo>
                    <a:pt x="528" y="781"/>
                    <a:pt x="279" y="532"/>
                    <a:pt x="279" y="227"/>
                  </a:cubicBezTo>
                  <a:cubicBezTo>
                    <a:pt x="279" y="147"/>
                    <a:pt x="297" y="69"/>
                    <a:pt x="3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4991102" y="3041361"/>
              <a:ext cx="26405" cy="21169"/>
            </a:xfrm>
            <a:custGeom>
              <a:rect b="b" l="l" r="r" t="t"/>
              <a:pathLst>
                <a:path extrusionOk="0" h="659" w="822">
                  <a:moveTo>
                    <a:pt x="263" y="0"/>
                  </a:moveTo>
                  <a:lnTo>
                    <a:pt x="169" y="19"/>
                  </a:lnTo>
                  <a:cubicBezTo>
                    <a:pt x="76" y="19"/>
                    <a:pt x="1" y="94"/>
                    <a:pt x="1" y="187"/>
                  </a:cubicBezTo>
                  <a:lnTo>
                    <a:pt x="1" y="659"/>
                  </a:lnTo>
                  <a:lnTo>
                    <a:pt x="804" y="659"/>
                  </a:lnTo>
                  <a:lnTo>
                    <a:pt x="822" y="398"/>
                  </a:lnTo>
                  <a:lnTo>
                    <a:pt x="822" y="168"/>
                  </a:lnTo>
                  <a:cubicBezTo>
                    <a:pt x="822" y="77"/>
                    <a:pt x="746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4990588" y="3041361"/>
              <a:ext cx="27015" cy="22100"/>
            </a:xfrm>
            <a:custGeom>
              <a:rect b="b" l="l" r="r" t="t"/>
              <a:pathLst>
                <a:path extrusionOk="0" h="688" w="841">
                  <a:moveTo>
                    <a:pt x="169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688"/>
                  </a:lnTo>
                  <a:lnTo>
                    <a:pt x="841" y="688"/>
                  </a:lnTo>
                  <a:lnTo>
                    <a:pt x="841" y="398"/>
                  </a:lnTo>
                  <a:cubicBezTo>
                    <a:pt x="838" y="397"/>
                    <a:pt x="651" y="326"/>
                    <a:pt x="434" y="326"/>
                  </a:cubicBezTo>
                  <a:cubicBezTo>
                    <a:pt x="429" y="326"/>
                    <a:pt x="425" y="326"/>
                    <a:pt x="421" y="326"/>
                  </a:cubicBezTo>
                  <a:cubicBezTo>
                    <a:pt x="393" y="326"/>
                    <a:pt x="366" y="327"/>
                    <a:pt x="341" y="330"/>
                  </a:cubicBezTo>
                  <a:cubicBezTo>
                    <a:pt x="340" y="330"/>
                    <a:pt x="339" y="330"/>
                    <a:pt x="338" y="330"/>
                  </a:cubicBezTo>
                  <a:cubicBezTo>
                    <a:pt x="306" y="330"/>
                    <a:pt x="280" y="305"/>
                    <a:pt x="280" y="274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4970703" y="3060828"/>
              <a:ext cx="69256" cy="69609"/>
            </a:xfrm>
            <a:custGeom>
              <a:rect b="b" l="l" r="r" t="t"/>
              <a:pathLst>
                <a:path extrusionOk="0" h="2167" w="2156">
                  <a:moveTo>
                    <a:pt x="1040" y="513"/>
                  </a:moveTo>
                  <a:cubicBezTo>
                    <a:pt x="1374" y="513"/>
                    <a:pt x="1645" y="784"/>
                    <a:pt x="1645" y="1118"/>
                  </a:cubicBezTo>
                  <a:cubicBezTo>
                    <a:pt x="1645" y="1454"/>
                    <a:pt x="1371" y="1725"/>
                    <a:pt x="1040" y="1725"/>
                  </a:cubicBezTo>
                  <a:cubicBezTo>
                    <a:pt x="704" y="1725"/>
                    <a:pt x="433" y="1454"/>
                    <a:pt x="433" y="1118"/>
                  </a:cubicBezTo>
                  <a:cubicBezTo>
                    <a:pt x="433" y="784"/>
                    <a:pt x="704" y="513"/>
                    <a:pt x="1040" y="513"/>
                  </a:cubicBezTo>
                  <a:close/>
                  <a:moveTo>
                    <a:pt x="1040" y="1"/>
                  </a:moveTo>
                  <a:cubicBezTo>
                    <a:pt x="891" y="1"/>
                    <a:pt x="750" y="30"/>
                    <a:pt x="618" y="82"/>
                  </a:cubicBezTo>
                  <a:cubicBezTo>
                    <a:pt x="520" y="122"/>
                    <a:pt x="429" y="176"/>
                    <a:pt x="346" y="241"/>
                  </a:cubicBezTo>
                  <a:cubicBezTo>
                    <a:pt x="346" y="241"/>
                    <a:pt x="0" y="552"/>
                    <a:pt x="0" y="1034"/>
                  </a:cubicBezTo>
                  <a:cubicBezTo>
                    <a:pt x="0" y="1651"/>
                    <a:pt x="420" y="2166"/>
                    <a:pt x="1037" y="2166"/>
                  </a:cubicBezTo>
                  <a:cubicBezTo>
                    <a:pt x="1599" y="2166"/>
                    <a:pt x="1914" y="1812"/>
                    <a:pt x="1914" y="1812"/>
                  </a:cubicBezTo>
                  <a:cubicBezTo>
                    <a:pt x="2065" y="1622"/>
                    <a:pt x="2156" y="1382"/>
                    <a:pt x="2156" y="1121"/>
                  </a:cubicBezTo>
                  <a:cubicBezTo>
                    <a:pt x="2156" y="652"/>
                    <a:pt x="1866" y="250"/>
                    <a:pt x="1457" y="83"/>
                  </a:cubicBezTo>
                  <a:cubicBezTo>
                    <a:pt x="1329" y="30"/>
                    <a:pt x="1187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4972020" y="3068113"/>
              <a:ext cx="64149" cy="64181"/>
            </a:xfrm>
            <a:custGeom>
              <a:rect b="b" l="l" r="r" t="t"/>
              <a:pathLst>
                <a:path extrusionOk="0" h="1998" w="1997">
                  <a:moveTo>
                    <a:pt x="428" y="1"/>
                  </a:moveTo>
                  <a:cubicBezTo>
                    <a:pt x="169" y="205"/>
                    <a:pt x="1" y="524"/>
                    <a:pt x="1" y="878"/>
                  </a:cubicBezTo>
                  <a:cubicBezTo>
                    <a:pt x="1" y="1496"/>
                    <a:pt x="502" y="1997"/>
                    <a:pt x="1120" y="1997"/>
                  </a:cubicBezTo>
                  <a:cubicBezTo>
                    <a:pt x="1476" y="1997"/>
                    <a:pt x="1793" y="1831"/>
                    <a:pt x="1997" y="1570"/>
                  </a:cubicBezTo>
                  <a:lnTo>
                    <a:pt x="1997" y="1570"/>
                  </a:lnTo>
                  <a:cubicBezTo>
                    <a:pt x="1807" y="1721"/>
                    <a:pt x="1566" y="1811"/>
                    <a:pt x="1305" y="1811"/>
                  </a:cubicBezTo>
                  <a:cubicBezTo>
                    <a:pt x="688" y="1811"/>
                    <a:pt x="187" y="1310"/>
                    <a:pt x="187" y="693"/>
                  </a:cubicBezTo>
                  <a:cubicBezTo>
                    <a:pt x="187" y="432"/>
                    <a:pt x="277" y="191"/>
                    <a:pt x="4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7" name="Google Shape;1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075" y="289924"/>
            <a:ext cx="1701544" cy="2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22" y="2556863"/>
            <a:ext cx="1701550" cy="22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4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5"/>
          <p:cNvSpPr/>
          <p:nvPr/>
        </p:nvSpPr>
        <p:spPr>
          <a:xfrm>
            <a:off x="4876875" y="32879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5"/>
          <p:cNvSpPr/>
          <p:nvPr/>
        </p:nvSpPr>
        <p:spPr>
          <a:xfrm>
            <a:off x="1359525" y="14275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Nodos</a:t>
            </a:r>
            <a:endParaRPr/>
          </a:p>
        </p:txBody>
      </p:sp>
      <p:sp>
        <p:nvSpPr>
          <p:cNvPr id="1567" name="Google Shape;1567;p4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Capas Ocultas</a:t>
            </a:r>
            <a:endParaRPr/>
          </a:p>
        </p:txBody>
      </p:sp>
      <p:sp>
        <p:nvSpPr>
          <p:cNvPr id="1568" name="Google Shape;1568;p4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</a:rPr>
              <a:t>A más</a:t>
            </a:r>
            <a:r>
              <a:rPr b="1" lang="en"/>
              <a:t> nodos, más información fluye por el AE</a:t>
            </a:r>
            <a:endParaRPr b="1"/>
          </a:p>
        </p:txBody>
      </p:sp>
      <p:sp>
        <p:nvSpPr>
          <p:cNvPr id="1569" name="Google Shape;1569;p4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Como</a:t>
            </a:r>
            <a:r>
              <a:rPr b="1" lang="en"/>
              <a:t> </a:t>
            </a: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</a:rPr>
              <a:t>mínimo</a:t>
            </a:r>
            <a:r>
              <a:rPr b="1" lang="en"/>
              <a:t> </a:t>
            </a:r>
            <a:r>
              <a:rPr b="1" lang="en"/>
              <a:t>tres capas ocultas por el espacio latente</a:t>
            </a:r>
            <a:endParaRPr b="1"/>
          </a:p>
        </p:txBody>
      </p:sp>
      <p:sp>
        <p:nvSpPr>
          <p:cNvPr id="1570" name="Google Shape;1570;p4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Diseño </a:t>
            </a:r>
            <a:r>
              <a:rPr lang="en"/>
              <a:t>de Arquitectura</a:t>
            </a:r>
            <a:endParaRPr/>
          </a:p>
        </p:txBody>
      </p:sp>
      <p:grpSp>
        <p:nvGrpSpPr>
          <p:cNvPr id="1571" name="Google Shape;1571;p45"/>
          <p:cNvGrpSpPr/>
          <p:nvPr/>
        </p:nvGrpSpPr>
        <p:grpSpPr>
          <a:xfrm>
            <a:off x="1359525" y="1427525"/>
            <a:ext cx="2907600" cy="218100"/>
            <a:chOff x="1290775" y="1427525"/>
            <a:chExt cx="2907600" cy="218100"/>
          </a:xfrm>
        </p:grpSpPr>
        <p:sp>
          <p:nvSpPr>
            <p:cNvPr id="1572" name="Google Shape;1572;p45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45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577" name="Google Shape;1577;p45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45"/>
          <p:cNvGrpSpPr/>
          <p:nvPr/>
        </p:nvGrpSpPr>
        <p:grpSpPr>
          <a:xfrm>
            <a:off x="4876875" y="1427500"/>
            <a:ext cx="1130400" cy="1319125"/>
            <a:chOff x="4876875" y="1427500"/>
            <a:chExt cx="1130400" cy="1319125"/>
          </a:xfrm>
        </p:grpSpPr>
        <p:sp>
          <p:nvSpPr>
            <p:cNvPr id="1582" name="Google Shape;1582;p45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4" name="Google Shape;1584;p45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585" name="Google Shape;1585;p45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45"/>
          <p:cNvGrpSpPr/>
          <p:nvPr/>
        </p:nvGrpSpPr>
        <p:grpSpPr>
          <a:xfrm>
            <a:off x="3509286" y="3829991"/>
            <a:ext cx="385297" cy="421910"/>
            <a:chOff x="3451663" y="3618198"/>
            <a:chExt cx="298656" cy="327036"/>
          </a:xfrm>
        </p:grpSpPr>
        <p:sp>
          <p:nvSpPr>
            <p:cNvPr id="1588" name="Google Shape;1588;p45"/>
            <p:cNvSpPr/>
            <p:nvPr/>
          </p:nvSpPr>
          <p:spPr>
            <a:xfrm>
              <a:off x="3451699" y="3624873"/>
              <a:ext cx="234707" cy="320362"/>
            </a:xfrm>
            <a:custGeom>
              <a:rect b="b" l="l" r="r" t="t"/>
              <a:pathLst>
                <a:path extrusionOk="0" h="9023" w="6611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3669621" y="3656507"/>
              <a:ext cx="16686" cy="288727"/>
            </a:xfrm>
            <a:custGeom>
              <a:rect b="b" l="l" r="r" t="t"/>
              <a:pathLst>
                <a:path extrusionOk="0" h="8132" w="47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3451663" y="3618198"/>
              <a:ext cx="234636" cy="42748"/>
            </a:xfrm>
            <a:custGeom>
              <a:rect b="b" l="l" r="r" t="t"/>
              <a:pathLst>
                <a:path extrusionOk="0" h="1204" w="660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3669656" y="3618198"/>
              <a:ext cx="16651" cy="42748"/>
            </a:xfrm>
            <a:custGeom>
              <a:rect b="b" l="l" r="r" t="t"/>
              <a:pathLst>
                <a:path extrusionOk="0" h="1204" w="469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3532683" y="3688176"/>
              <a:ext cx="72603" cy="72608"/>
            </a:xfrm>
            <a:custGeom>
              <a:rect b="b" l="l" r="r" t="t"/>
              <a:pathLst>
                <a:path extrusionOk="0" h="2045" w="2045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3541665" y="3690945"/>
              <a:ext cx="63656" cy="69838"/>
            </a:xfrm>
            <a:custGeom>
              <a:rect b="b" l="l" r="r" t="t"/>
              <a:pathLst>
                <a:path extrusionOk="0" h="1967" w="1793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3482871" y="3782652"/>
              <a:ext cx="177122" cy="40405"/>
            </a:xfrm>
            <a:custGeom>
              <a:rect b="b" l="l" r="r" t="t"/>
              <a:pathLst>
                <a:path extrusionOk="0" h="1138" w="4989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3641218" y="3782652"/>
              <a:ext cx="18781" cy="40405"/>
            </a:xfrm>
            <a:custGeom>
              <a:rect b="b" l="l" r="r" t="t"/>
              <a:pathLst>
                <a:path extrusionOk="0" h="1138" w="529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3522280" y="3839919"/>
              <a:ext cx="90602" cy="9835"/>
            </a:xfrm>
            <a:custGeom>
              <a:rect b="b" l="l" r="r" t="t"/>
              <a:pathLst>
                <a:path extrusionOk="0" h="277" w="2552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3478007" y="3839919"/>
              <a:ext cx="31278" cy="9835"/>
            </a:xfrm>
            <a:custGeom>
              <a:rect b="b" l="l" r="r" t="t"/>
              <a:pathLst>
                <a:path extrusionOk="0" h="277" w="881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478007" y="3864240"/>
              <a:ext cx="134874" cy="9906"/>
            </a:xfrm>
            <a:custGeom>
              <a:rect b="b" l="l" r="r" t="t"/>
              <a:pathLst>
                <a:path extrusionOk="0" h="279" w="3799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3566553" y="3888560"/>
              <a:ext cx="46331" cy="9906"/>
            </a:xfrm>
            <a:custGeom>
              <a:rect b="b" l="l" r="r" t="t"/>
              <a:pathLst>
                <a:path extrusionOk="0" h="279" w="1305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3478007" y="3888560"/>
              <a:ext cx="75301" cy="9906"/>
            </a:xfrm>
            <a:custGeom>
              <a:rect b="b" l="l" r="r" t="t"/>
              <a:pathLst>
                <a:path extrusionOk="0" h="279" w="2121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3478007" y="3912951"/>
              <a:ext cx="134874" cy="9835"/>
            </a:xfrm>
            <a:custGeom>
              <a:rect b="b" l="l" r="r" t="t"/>
              <a:pathLst>
                <a:path extrusionOk="0" h="277" w="3799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5"/>
            <p:cNvSpPr/>
            <p:nvPr/>
          </p:nvSpPr>
          <p:spPr>
            <a:xfrm>
              <a:off x="3639158" y="3759042"/>
              <a:ext cx="111158" cy="186188"/>
            </a:xfrm>
            <a:custGeom>
              <a:rect b="b" l="l" r="r" t="t"/>
              <a:pathLst>
                <a:path extrusionOk="0" h="5244" w="3131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3731468" y="3759042"/>
              <a:ext cx="18852" cy="186188"/>
            </a:xfrm>
            <a:custGeom>
              <a:rect b="b" l="l" r="r" t="t"/>
              <a:pathLst>
                <a:path extrusionOk="0" h="5244" w="531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3658543" y="3864240"/>
              <a:ext cx="72354" cy="9906"/>
            </a:xfrm>
            <a:custGeom>
              <a:rect b="b" l="l" r="r" t="t"/>
              <a:pathLst>
                <a:path extrusionOk="0" h="279" w="2038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3658579" y="3888560"/>
              <a:ext cx="55526" cy="9906"/>
            </a:xfrm>
            <a:custGeom>
              <a:rect b="b" l="l" r="r" t="t"/>
              <a:pathLst>
                <a:path extrusionOk="0" h="279" w="1564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3658579" y="3912951"/>
              <a:ext cx="55526" cy="9835"/>
            </a:xfrm>
            <a:custGeom>
              <a:rect b="b" l="l" r="r" t="t"/>
              <a:pathLst>
                <a:path extrusionOk="0" h="277" w="1564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45"/>
          <p:cNvGrpSpPr/>
          <p:nvPr/>
        </p:nvGrpSpPr>
        <p:grpSpPr>
          <a:xfrm>
            <a:off x="5137113" y="1985159"/>
            <a:ext cx="609914" cy="421922"/>
            <a:chOff x="4732210" y="3668507"/>
            <a:chExt cx="327049" cy="226231"/>
          </a:xfrm>
        </p:grpSpPr>
        <p:sp>
          <p:nvSpPr>
            <p:cNvPr id="1608" name="Google Shape;1608;p45"/>
            <p:cNvSpPr/>
            <p:nvPr/>
          </p:nvSpPr>
          <p:spPr>
            <a:xfrm>
              <a:off x="4755465" y="3668507"/>
              <a:ext cx="280505" cy="192721"/>
            </a:xfrm>
            <a:custGeom>
              <a:rect b="b" l="l" r="r" t="t"/>
              <a:pathLst>
                <a:path extrusionOk="0" h="5428" w="7901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5011837" y="3668507"/>
              <a:ext cx="24071" cy="192721"/>
            </a:xfrm>
            <a:custGeom>
              <a:rect b="b" l="l" r="r" t="t"/>
              <a:pathLst>
                <a:path extrusionOk="0" h="5428" w="678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4776803" y="3690235"/>
              <a:ext cx="237796" cy="153098"/>
            </a:xfrm>
            <a:custGeom>
              <a:rect b="b" l="l" r="r" t="t"/>
              <a:pathLst>
                <a:path extrusionOk="0" h="4312" w="6698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4993908" y="3686436"/>
              <a:ext cx="20662" cy="156897"/>
            </a:xfrm>
            <a:custGeom>
              <a:rect b="b" l="l" r="r" t="t"/>
              <a:pathLst>
                <a:path extrusionOk="0" h="4419" w="582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4875326" y="3686436"/>
              <a:ext cx="139241" cy="89402"/>
            </a:xfrm>
            <a:custGeom>
              <a:rect b="b" l="l" r="r" t="t"/>
              <a:pathLst>
                <a:path extrusionOk="0" h="2518" w="3922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4993837" y="3686436"/>
              <a:ext cx="20733" cy="89402"/>
            </a:xfrm>
            <a:custGeom>
              <a:rect b="b" l="l" r="r" t="t"/>
              <a:pathLst>
                <a:path extrusionOk="0" h="2518" w="584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4898261" y="3704082"/>
              <a:ext cx="98200" cy="54145"/>
            </a:xfrm>
            <a:custGeom>
              <a:rect b="b" l="l" r="r" t="t"/>
              <a:pathLst>
                <a:path extrusionOk="0" h="1525" w="2766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>
              <a:off x="4977328" y="3704082"/>
              <a:ext cx="19136" cy="54145"/>
            </a:xfrm>
            <a:custGeom>
              <a:rect b="b" l="l" r="r" t="t"/>
              <a:pathLst>
                <a:path extrusionOk="0" h="1525" w="539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5"/>
            <p:cNvSpPr/>
            <p:nvPr/>
          </p:nvSpPr>
          <p:spPr>
            <a:xfrm>
              <a:off x="4776803" y="3775764"/>
              <a:ext cx="237796" cy="33801"/>
            </a:xfrm>
            <a:custGeom>
              <a:rect b="b" l="l" r="r" t="t"/>
              <a:pathLst>
                <a:path extrusionOk="0" h="952" w="6698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5"/>
            <p:cNvSpPr/>
            <p:nvPr/>
          </p:nvSpPr>
          <p:spPr>
            <a:xfrm>
              <a:off x="5001186" y="3775764"/>
              <a:ext cx="13384" cy="33801"/>
            </a:xfrm>
            <a:custGeom>
              <a:rect b="b" l="l" r="r" t="t"/>
              <a:pathLst>
                <a:path extrusionOk="0" h="952" w="377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>
              <a:off x="4836272" y="3792664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4917256" y="3792664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4894995" y="3792664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4975908" y="3792664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4776803" y="3686401"/>
              <a:ext cx="103454" cy="89402"/>
            </a:xfrm>
            <a:custGeom>
              <a:rect b="b" l="l" r="r" t="t"/>
              <a:pathLst>
                <a:path extrusionOk="0" h="2518" w="2914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4789052" y="3705360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4848733" y="3705360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4789052" y="3726307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4848733" y="3726307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4789052" y="3747255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4848733" y="3747255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4732210" y="3859837"/>
              <a:ext cx="327049" cy="34901"/>
            </a:xfrm>
            <a:custGeom>
              <a:rect b="b" l="l" r="r" t="t"/>
              <a:pathLst>
                <a:path extrusionOk="0" h="983" w="9212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5031897" y="3859837"/>
              <a:ext cx="27337" cy="34901"/>
            </a:xfrm>
            <a:custGeom>
              <a:rect b="b" l="l" r="r" t="t"/>
              <a:pathLst>
                <a:path extrusionOk="0" h="983" w="77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4862793" y="3859908"/>
              <a:ext cx="65893" cy="16936"/>
            </a:xfrm>
            <a:custGeom>
              <a:rect b="b" l="l" r="r" t="t"/>
              <a:pathLst>
                <a:path extrusionOk="0" h="477" w="1856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4903516" y="3859837"/>
              <a:ext cx="25100" cy="16971"/>
            </a:xfrm>
            <a:custGeom>
              <a:rect b="b" l="l" r="r" t="t"/>
              <a:pathLst>
                <a:path extrusionOk="0" h="478" w="707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3" name="Google Shape;1633;p45"/>
          <p:cNvCxnSpPr>
            <a:stCxn id="1566" idx="3"/>
            <a:endCxn id="1582" idx="1"/>
          </p:cNvCxnSpPr>
          <p:nvPr/>
        </p:nvCxnSpPr>
        <p:spPr>
          <a:xfrm>
            <a:off x="4267125" y="1877225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45"/>
          <p:cNvCxnSpPr>
            <a:stCxn id="1585" idx="3"/>
            <a:endCxn id="1567" idx="1"/>
          </p:cNvCxnSpPr>
          <p:nvPr/>
        </p:nvCxnSpPr>
        <p:spPr>
          <a:xfrm flipH="1" rot="10800000">
            <a:off x="4267125" y="3737675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45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Entonces?</a:t>
            </a:r>
            <a:r>
              <a:rPr lang="en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Hay que probar!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641" name="Google Shape;1641;p46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47"/>
          <p:cNvGrpSpPr/>
          <p:nvPr/>
        </p:nvGrpSpPr>
        <p:grpSpPr>
          <a:xfrm>
            <a:off x="5123637" y="1989850"/>
            <a:ext cx="2813400" cy="2227800"/>
            <a:chOff x="5072850" y="1998050"/>
            <a:chExt cx="2813400" cy="2227800"/>
          </a:xfrm>
        </p:grpSpPr>
        <p:sp>
          <p:nvSpPr>
            <p:cNvPr id="1647" name="Google Shape;1647;p47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9" name="Google Shape;16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50" y="2043613"/>
            <a:ext cx="2813401" cy="2009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47"/>
          <p:cNvGrpSpPr/>
          <p:nvPr/>
        </p:nvGrpSpPr>
        <p:grpSpPr>
          <a:xfrm>
            <a:off x="5291850" y="1825525"/>
            <a:ext cx="2813400" cy="218100"/>
            <a:chOff x="1290775" y="1427525"/>
            <a:chExt cx="2813400" cy="218100"/>
          </a:xfrm>
        </p:grpSpPr>
        <p:sp>
          <p:nvSpPr>
            <p:cNvPr id="1651" name="Google Shape;1651;p47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655" name="Google Shape;1655;p47"/>
          <p:cNvGraphicFramePr/>
          <p:nvPr/>
        </p:nvGraphicFramePr>
        <p:xfrm>
          <a:off x="720000" y="19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{4EC27CED-1C0D-4BCF-97D0-8B5785312E1F}</a:tableStyleId>
              </a:tblPr>
              <a:tblGrid>
                <a:gridCol w="1918700"/>
                <a:gridCol w="2179150"/>
              </a:tblGrid>
              <a:tr h="59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Arquitectura</a:t>
                      </a:r>
                      <a:endParaRPr sz="1600">
                        <a:solidFill>
                          <a:schemeClr val="lt2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Mean square error</a:t>
                      </a:r>
                      <a:endParaRPr sz="1600">
                        <a:solidFill>
                          <a:schemeClr val="lt2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[20, 15, 8, 2, 8, 15, 20]</a:t>
                      </a:r>
                      <a:endParaRPr b="1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0.0021470214075329018</a:t>
                      </a:r>
                      <a:endParaRPr b="1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[20, 15, 2, 15, 20]</a:t>
                      </a:r>
                      <a:endParaRPr sz="1600">
                        <a:solidFill>
                          <a:schemeClr val="accent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0.002008087029821084</a:t>
                      </a:r>
                      <a:endParaRPr b="1">
                        <a:solidFill>
                          <a:schemeClr val="accen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[20, 15, 20]</a:t>
                      </a:r>
                      <a:endParaRPr sz="1600">
                        <a:solidFill>
                          <a:schemeClr val="lt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0.002118673683952623</a:t>
                      </a:r>
                      <a:endParaRPr b="1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656" name="Google Shape;1656;p47"/>
          <p:cNvGrpSpPr/>
          <p:nvPr/>
        </p:nvGrpSpPr>
        <p:grpSpPr>
          <a:xfrm>
            <a:off x="720081" y="1716950"/>
            <a:ext cx="4097758" cy="218100"/>
            <a:chOff x="1290777" y="1427521"/>
            <a:chExt cx="7704000" cy="218100"/>
          </a:xfrm>
        </p:grpSpPr>
        <p:sp>
          <p:nvSpPr>
            <p:cNvPr id="1657" name="Google Shape;1657;p47"/>
            <p:cNvSpPr/>
            <p:nvPr/>
          </p:nvSpPr>
          <p:spPr>
            <a:xfrm>
              <a:off x="1290777" y="1427521"/>
              <a:ext cx="7704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47"/>
          <p:cNvSpPr txBox="1"/>
          <p:nvPr>
            <p:ph idx="1" type="subTitle"/>
          </p:nvPr>
        </p:nvSpPr>
        <p:spPr>
          <a:xfrm>
            <a:off x="1260750" y="579125"/>
            <a:ext cx="6622500" cy="48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</a:rPr>
              <a:t>Noise probability: 0.1 ; Momentum: True ; Learning rate: 0.0005</a:t>
            </a:r>
            <a:endParaRPr b="1" sz="1900">
              <a:solidFill>
                <a:schemeClr val="accent4"/>
              </a:solidFill>
            </a:endParaRPr>
          </a:p>
        </p:txBody>
      </p:sp>
      <p:sp>
        <p:nvSpPr>
          <p:cNvPr id="1662" name="Google Shape;1662;p47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Análisis</a:t>
            </a:r>
            <a:r>
              <a:rPr lang="en"/>
              <a:t> de epochs</a:t>
            </a:r>
            <a:endParaRPr/>
          </a:p>
        </p:txBody>
      </p:sp>
      <p:sp>
        <p:nvSpPr>
          <p:cNvPr id="1668" name="Google Shape;1668;p48"/>
          <p:cNvSpPr txBox="1"/>
          <p:nvPr>
            <p:ph idx="4294967295" type="subTitle"/>
          </p:nvPr>
        </p:nvSpPr>
        <p:spPr>
          <a:xfrm>
            <a:off x="1595550" y="1308350"/>
            <a:ext cx="59529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Noise probability: 0.1 ; Momentum: True ; Learning rate: 0.0005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1669" name="Google Shape;16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25" y="2002300"/>
            <a:ext cx="6424961" cy="24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48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31"/>
          <p:cNvGrpSpPr/>
          <p:nvPr/>
        </p:nvGrpSpPr>
        <p:grpSpPr>
          <a:xfrm>
            <a:off x="4745700" y="2966675"/>
            <a:ext cx="2336400" cy="1392300"/>
            <a:chOff x="3403800" y="2937200"/>
            <a:chExt cx="2336400" cy="1392300"/>
          </a:xfrm>
        </p:grpSpPr>
        <p:sp>
          <p:nvSpPr>
            <p:cNvPr id="1264" name="Google Shape;1264;p31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31"/>
          <p:cNvGrpSpPr/>
          <p:nvPr/>
        </p:nvGrpSpPr>
        <p:grpSpPr>
          <a:xfrm>
            <a:off x="6087600" y="1046825"/>
            <a:ext cx="2336400" cy="1392300"/>
            <a:chOff x="6087600" y="1123025"/>
            <a:chExt cx="2336400" cy="1392300"/>
          </a:xfrm>
        </p:grpSpPr>
        <p:sp>
          <p:nvSpPr>
            <p:cNvPr id="1270" name="Google Shape;1270;p31"/>
            <p:cNvSpPr/>
            <p:nvPr/>
          </p:nvSpPr>
          <p:spPr>
            <a:xfrm>
              <a:off x="60876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0876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2020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3854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5689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31"/>
          <p:cNvGrpSpPr/>
          <p:nvPr/>
        </p:nvGrpSpPr>
        <p:grpSpPr>
          <a:xfrm>
            <a:off x="2061900" y="2966675"/>
            <a:ext cx="2336400" cy="1392300"/>
            <a:chOff x="720000" y="3013400"/>
            <a:chExt cx="2336400" cy="1392300"/>
          </a:xfrm>
        </p:grpSpPr>
        <p:sp>
          <p:nvSpPr>
            <p:cNvPr id="1276" name="Google Shape;1276;p31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31"/>
          <p:cNvGrpSpPr/>
          <p:nvPr/>
        </p:nvGrpSpPr>
        <p:grpSpPr>
          <a:xfrm>
            <a:off x="720000" y="1046825"/>
            <a:ext cx="2336400" cy="1392300"/>
            <a:chOff x="720000" y="1123025"/>
            <a:chExt cx="2336400" cy="1392300"/>
          </a:xfrm>
        </p:grpSpPr>
        <p:sp>
          <p:nvSpPr>
            <p:cNvPr id="1282" name="Google Shape;1282;p31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31"/>
          <p:cNvGrpSpPr/>
          <p:nvPr/>
        </p:nvGrpSpPr>
        <p:grpSpPr>
          <a:xfrm>
            <a:off x="3403800" y="1046825"/>
            <a:ext cx="2336400" cy="1392300"/>
            <a:chOff x="3403800" y="1123025"/>
            <a:chExt cx="2336400" cy="1392300"/>
          </a:xfrm>
        </p:grpSpPr>
        <p:sp>
          <p:nvSpPr>
            <p:cNvPr id="1288" name="Google Shape;1288;p31"/>
            <p:cNvSpPr/>
            <p:nvPr/>
          </p:nvSpPr>
          <p:spPr>
            <a:xfrm>
              <a:off x="34038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34038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35182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37016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38851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31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294" name="Google Shape;1294;p31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explicación sobre Autoencoders</a:t>
            </a:r>
            <a:endParaRPr/>
          </a:p>
        </p:txBody>
      </p:sp>
      <p:sp>
        <p:nvSpPr>
          <p:cNvPr id="1295" name="Google Shape;1295;p31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1a</a:t>
            </a:r>
            <a:endParaRPr/>
          </a:p>
        </p:txBody>
      </p:sp>
      <p:sp>
        <p:nvSpPr>
          <p:cNvPr id="1296" name="Google Shape;1296;p31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básico</a:t>
            </a:r>
            <a:endParaRPr/>
          </a:p>
        </p:txBody>
      </p:sp>
      <p:sp>
        <p:nvSpPr>
          <p:cNvPr id="1297" name="Google Shape;1297;p31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1b</a:t>
            </a:r>
            <a:endParaRPr/>
          </a:p>
        </p:txBody>
      </p:sp>
      <p:sp>
        <p:nvSpPr>
          <p:cNvPr id="1298" name="Google Shape;1298;p31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Autoencoder</a:t>
            </a:r>
            <a:endParaRPr/>
          </a:p>
        </p:txBody>
      </p:sp>
      <p:sp>
        <p:nvSpPr>
          <p:cNvPr id="1299" name="Google Shape;1299;p31"/>
          <p:cNvSpPr txBox="1"/>
          <p:nvPr>
            <p:ph idx="9" type="title"/>
          </p:nvPr>
        </p:nvSpPr>
        <p:spPr>
          <a:xfrm>
            <a:off x="2061900" y="31845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2</a:t>
            </a:r>
            <a:endParaRPr/>
          </a:p>
        </p:txBody>
      </p:sp>
      <p:sp>
        <p:nvSpPr>
          <p:cNvPr id="1300" name="Google Shape;1300;p31"/>
          <p:cNvSpPr txBox="1"/>
          <p:nvPr>
            <p:ph idx="14" type="subTitle"/>
          </p:nvPr>
        </p:nvSpPr>
        <p:spPr>
          <a:xfrm>
            <a:off x="2061900" y="3712275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301" name="Google Shape;1301;p31"/>
          <p:cNvSpPr txBox="1"/>
          <p:nvPr>
            <p:ph idx="15" type="title"/>
          </p:nvPr>
        </p:nvSpPr>
        <p:spPr>
          <a:xfrm>
            <a:off x="4745700" y="31845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1302" name="Google Shape;1302;p31"/>
          <p:cNvSpPr txBox="1"/>
          <p:nvPr>
            <p:ph idx="17" type="subTitle"/>
          </p:nvPr>
        </p:nvSpPr>
        <p:spPr>
          <a:xfrm>
            <a:off x="4745700" y="3712275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303" name="Google Shape;1303;p31"/>
          <p:cNvSpPr txBox="1"/>
          <p:nvPr>
            <p:ph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4" name="Google Shape;1304;p31"/>
          <p:cNvSpPr txBox="1"/>
          <p:nvPr>
            <p:ph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5" name="Google Shape;1305;p31"/>
          <p:cNvSpPr txBox="1"/>
          <p:nvPr>
            <p:ph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06" name="Google Shape;1306;p31"/>
          <p:cNvSpPr txBox="1"/>
          <p:nvPr>
            <p:ph idx="13" type="title"/>
          </p:nvPr>
        </p:nvSpPr>
        <p:spPr>
          <a:xfrm>
            <a:off x="3123000" y="296667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07" name="Google Shape;1307;p31"/>
          <p:cNvSpPr txBox="1"/>
          <p:nvPr>
            <p:ph idx="16" type="title"/>
          </p:nvPr>
        </p:nvSpPr>
        <p:spPr>
          <a:xfrm>
            <a:off x="5806800" y="296667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08" name="Google Shape;1308;p31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9"/>
          <p:cNvSpPr/>
          <p:nvPr/>
        </p:nvSpPr>
        <p:spPr>
          <a:xfrm>
            <a:off x="5556863" y="3367383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6" name="Google Shape;1676;p49"/>
          <p:cNvGrpSpPr/>
          <p:nvPr/>
        </p:nvGrpSpPr>
        <p:grpSpPr>
          <a:xfrm>
            <a:off x="5556888" y="3149283"/>
            <a:ext cx="2867100" cy="218100"/>
            <a:chOff x="1290775" y="1427529"/>
            <a:chExt cx="2867100" cy="218100"/>
          </a:xfrm>
        </p:grpSpPr>
        <p:sp>
          <p:nvSpPr>
            <p:cNvPr id="1677" name="Google Shape;1677;p49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49"/>
          <p:cNvSpPr/>
          <p:nvPr/>
        </p:nvSpPr>
        <p:spPr>
          <a:xfrm>
            <a:off x="5556863" y="1649108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2" name="Google Shape;1682;p49"/>
          <p:cNvGrpSpPr/>
          <p:nvPr/>
        </p:nvGrpSpPr>
        <p:grpSpPr>
          <a:xfrm>
            <a:off x="5556888" y="1431008"/>
            <a:ext cx="2867100" cy="218100"/>
            <a:chOff x="1290775" y="1427529"/>
            <a:chExt cx="2867100" cy="218100"/>
          </a:xfrm>
        </p:grpSpPr>
        <p:sp>
          <p:nvSpPr>
            <p:cNvPr id="1683" name="Google Shape;1683;p49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7" name="Google Shape;1687;p49"/>
          <p:cNvSpPr/>
          <p:nvPr/>
        </p:nvSpPr>
        <p:spPr>
          <a:xfrm>
            <a:off x="1544823" y="1649108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8" name="Google Shape;1688;p49"/>
          <p:cNvGrpSpPr/>
          <p:nvPr/>
        </p:nvGrpSpPr>
        <p:grpSpPr>
          <a:xfrm>
            <a:off x="1544848" y="1431008"/>
            <a:ext cx="2867100" cy="218100"/>
            <a:chOff x="1290775" y="1427529"/>
            <a:chExt cx="2867100" cy="218100"/>
          </a:xfrm>
        </p:grpSpPr>
        <p:sp>
          <p:nvSpPr>
            <p:cNvPr id="1689" name="Google Shape;1689;p49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49"/>
          <p:cNvSpPr/>
          <p:nvPr/>
        </p:nvSpPr>
        <p:spPr>
          <a:xfrm>
            <a:off x="1544823" y="3367383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4" name="Google Shape;1694;p49"/>
          <p:cNvGrpSpPr/>
          <p:nvPr/>
        </p:nvGrpSpPr>
        <p:grpSpPr>
          <a:xfrm>
            <a:off x="1544848" y="3149283"/>
            <a:ext cx="2867100" cy="218100"/>
            <a:chOff x="1290775" y="1427529"/>
            <a:chExt cx="2867100" cy="218100"/>
          </a:xfrm>
        </p:grpSpPr>
        <p:sp>
          <p:nvSpPr>
            <p:cNvPr id="1695" name="Google Shape;1695;p49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9" name="Google Shape;1699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1700" name="Google Shape;1700;p4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 epochs</a:t>
            </a:r>
            <a:endParaRPr/>
          </a:p>
        </p:txBody>
      </p:sp>
      <p:sp>
        <p:nvSpPr>
          <p:cNvPr id="1701" name="Google Shape;1701;p4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</a:rPr>
              <a:t>Mean Square Error:</a:t>
            </a:r>
            <a:endParaRPr b="1">
              <a:highlight>
                <a:schemeClr val="accen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0.004364980936976293</a:t>
            </a:r>
            <a:endParaRPr b="1"/>
          </a:p>
        </p:txBody>
      </p:sp>
      <p:sp>
        <p:nvSpPr>
          <p:cNvPr id="1702" name="Google Shape;1702;p4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15000 epochs</a:t>
            </a:r>
            <a:endParaRPr/>
          </a:p>
        </p:txBody>
      </p:sp>
      <p:sp>
        <p:nvSpPr>
          <p:cNvPr id="1703" name="Google Shape;1703;p4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chemeClr val="accent2"/>
                </a:highlight>
              </a:rPr>
              <a:t>Mean Square Error:</a:t>
            </a:r>
            <a:endParaRPr b="1">
              <a:highlight>
                <a:schemeClr val="accen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0.002599034704125462</a:t>
            </a:r>
            <a:endParaRPr b="1">
              <a:highlight>
                <a:schemeClr val="accent2"/>
              </a:highlight>
            </a:endParaRPr>
          </a:p>
        </p:txBody>
      </p:sp>
      <p:sp>
        <p:nvSpPr>
          <p:cNvPr id="1704" name="Google Shape;1704;p4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20000 epochs</a:t>
            </a:r>
            <a:endParaRPr/>
          </a:p>
        </p:txBody>
      </p:sp>
      <p:sp>
        <p:nvSpPr>
          <p:cNvPr id="1705" name="Google Shape;1705;p4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</a:rPr>
              <a:t>Mean Square Error:</a:t>
            </a:r>
            <a:endParaRPr b="1">
              <a:highlight>
                <a:schemeClr val="accen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0.0022738798733297648</a:t>
            </a:r>
            <a:endParaRPr b="1">
              <a:highlight>
                <a:schemeClr val="accent2"/>
              </a:highlight>
            </a:endParaRPr>
          </a:p>
        </p:txBody>
      </p:sp>
      <p:sp>
        <p:nvSpPr>
          <p:cNvPr id="1706" name="Google Shape;1706;p4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25000 epochs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07" name="Google Shape;1707;p4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chemeClr val="accent2"/>
                </a:highlight>
              </a:rPr>
              <a:t>Mean Square Error:</a:t>
            </a:r>
            <a:endParaRPr b="1">
              <a:highlight>
                <a:schemeClr val="accen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0.002091774486569277</a:t>
            </a:r>
            <a:endParaRPr b="1">
              <a:highlight>
                <a:schemeClr val="accent2"/>
              </a:highlight>
            </a:endParaRPr>
          </a:p>
        </p:txBody>
      </p:sp>
      <p:grpSp>
        <p:nvGrpSpPr>
          <p:cNvPr id="1708" name="Google Shape;1708;p49"/>
          <p:cNvGrpSpPr/>
          <p:nvPr/>
        </p:nvGrpSpPr>
        <p:grpSpPr>
          <a:xfrm>
            <a:off x="720004" y="1727980"/>
            <a:ext cx="650997" cy="759684"/>
            <a:chOff x="4876875" y="1427500"/>
            <a:chExt cx="1130400" cy="1319125"/>
          </a:xfrm>
        </p:grpSpPr>
        <p:sp>
          <p:nvSpPr>
            <p:cNvPr id="1709" name="Google Shape;1709;p49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11" name="Google Shape;1711;p49"/>
          <p:cNvCxnSpPr>
            <a:stCxn id="1709" idx="3"/>
            <a:endCxn id="1700" idx="1"/>
          </p:cNvCxnSpPr>
          <p:nvPr/>
        </p:nvCxnSpPr>
        <p:spPr>
          <a:xfrm flipH="1" rot="10800000">
            <a:off x="1371002" y="1912932"/>
            <a:ext cx="173700" cy="2577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2" name="Google Shape;1712;p49"/>
          <p:cNvGrpSpPr/>
          <p:nvPr/>
        </p:nvGrpSpPr>
        <p:grpSpPr>
          <a:xfrm>
            <a:off x="720004" y="3442018"/>
            <a:ext cx="650997" cy="759684"/>
            <a:chOff x="4876875" y="1427500"/>
            <a:chExt cx="1130400" cy="1319125"/>
          </a:xfrm>
        </p:grpSpPr>
        <p:sp>
          <p:nvSpPr>
            <p:cNvPr id="1713" name="Google Shape;1713;p49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5" name="Google Shape;1715;p49"/>
          <p:cNvGrpSpPr/>
          <p:nvPr/>
        </p:nvGrpSpPr>
        <p:grpSpPr>
          <a:xfrm>
            <a:off x="4722354" y="1727980"/>
            <a:ext cx="650997" cy="759684"/>
            <a:chOff x="4876875" y="1427500"/>
            <a:chExt cx="1130400" cy="1319125"/>
          </a:xfrm>
        </p:grpSpPr>
        <p:sp>
          <p:nvSpPr>
            <p:cNvPr id="1716" name="Google Shape;1716;p49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8" name="Google Shape;1718;p49"/>
          <p:cNvGrpSpPr/>
          <p:nvPr/>
        </p:nvGrpSpPr>
        <p:grpSpPr>
          <a:xfrm>
            <a:off x="4722354" y="3442018"/>
            <a:ext cx="650997" cy="759684"/>
            <a:chOff x="4876875" y="1427500"/>
            <a:chExt cx="1130400" cy="1319125"/>
          </a:xfrm>
        </p:grpSpPr>
        <p:sp>
          <p:nvSpPr>
            <p:cNvPr id="1719" name="Google Shape;1719;p49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1" name="Google Shape;1721;p49"/>
          <p:cNvCxnSpPr>
            <a:stCxn id="1713" idx="3"/>
            <a:endCxn id="1704" idx="1"/>
          </p:cNvCxnSpPr>
          <p:nvPr/>
        </p:nvCxnSpPr>
        <p:spPr>
          <a:xfrm flipH="1" rot="10800000">
            <a:off x="1371002" y="3631169"/>
            <a:ext cx="173700" cy="2535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49"/>
          <p:cNvCxnSpPr>
            <a:stCxn id="1716" idx="3"/>
            <a:endCxn id="1702" idx="1"/>
          </p:cNvCxnSpPr>
          <p:nvPr/>
        </p:nvCxnSpPr>
        <p:spPr>
          <a:xfrm flipH="1" rot="10800000">
            <a:off x="5373352" y="1912932"/>
            <a:ext cx="183600" cy="2577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49"/>
          <p:cNvCxnSpPr>
            <a:stCxn id="1719" idx="3"/>
            <a:endCxn id="1706" idx="1"/>
          </p:cNvCxnSpPr>
          <p:nvPr/>
        </p:nvCxnSpPr>
        <p:spPr>
          <a:xfrm flipH="1" rot="10800000">
            <a:off x="5373352" y="3631169"/>
            <a:ext cx="183600" cy="2535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24" name="Google Shape;1724;p49"/>
          <p:cNvGrpSpPr/>
          <p:nvPr/>
        </p:nvGrpSpPr>
        <p:grpSpPr>
          <a:xfrm>
            <a:off x="4938229" y="3731934"/>
            <a:ext cx="219237" cy="297659"/>
            <a:chOff x="2876854" y="4126926"/>
            <a:chExt cx="219237" cy="297659"/>
          </a:xfrm>
        </p:grpSpPr>
        <p:sp>
          <p:nvSpPr>
            <p:cNvPr id="1725" name="Google Shape;1725;p49"/>
            <p:cNvSpPr/>
            <p:nvPr/>
          </p:nvSpPr>
          <p:spPr>
            <a:xfrm>
              <a:off x="2946981" y="4376465"/>
              <a:ext cx="97685" cy="31062"/>
            </a:xfrm>
            <a:custGeom>
              <a:rect b="b" l="l" r="r" t="t"/>
              <a:pathLst>
                <a:path extrusionOk="0" h="967" w="3041">
                  <a:moveTo>
                    <a:pt x="228" y="1"/>
                  </a:moveTo>
                  <a:lnTo>
                    <a:pt x="0" y="743"/>
                  </a:lnTo>
                  <a:lnTo>
                    <a:pt x="1520" y="966"/>
                  </a:lnTo>
                  <a:lnTo>
                    <a:pt x="3040" y="7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46821" y="4376465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30" y="1"/>
                  </a:moveTo>
                  <a:lnTo>
                    <a:pt x="1" y="743"/>
                  </a:lnTo>
                  <a:lnTo>
                    <a:pt x="253" y="781"/>
                  </a:lnTo>
                  <a:lnTo>
                    <a:pt x="441" y="536"/>
                  </a:lnTo>
                  <a:cubicBezTo>
                    <a:pt x="477" y="492"/>
                    <a:pt x="531" y="464"/>
                    <a:pt x="589" y="464"/>
                  </a:cubicBezTo>
                  <a:lnTo>
                    <a:pt x="2456" y="464"/>
                  </a:lnTo>
                  <a:cubicBezTo>
                    <a:pt x="2514" y="464"/>
                    <a:pt x="2569" y="492"/>
                    <a:pt x="2605" y="536"/>
                  </a:cubicBezTo>
                  <a:lnTo>
                    <a:pt x="2789" y="781"/>
                  </a:lnTo>
                  <a:lnTo>
                    <a:pt x="3041" y="743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30341" y="4363647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3794" y="0"/>
                  </a:moveTo>
                  <a:lnTo>
                    <a:pt x="167" y="22"/>
                  </a:lnTo>
                  <a:lnTo>
                    <a:pt x="4" y="48"/>
                  </a:lnTo>
                  <a:lnTo>
                    <a:pt x="0" y="935"/>
                  </a:lnTo>
                  <a:cubicBezTo>
                    <a:pt x="0" y="1038"/>
                    <a:pt x="28" y="1103"/>
                    <a:pt x="130" y="1103"/>
                  </a:cubicBezTo>
                  <a:lnTo>
                    <a:pt x="224" y="1142"/>
                  </a:lnTo>
                  <a:lnTo>
                    <a:pt x="514" y="1142"/>
                  </a:lnTo>
                  <a:lnTo>
                    <a:pt x="860" y="694"/>
                  </a:lnTo>
                  <a:cubicBezTo>
                    <a:pt x="896" y="647"/>
                    <a:pt x="950" y="621"/>
                    <a:pt x="1008" y="621"/>
                  </a:cubicBezTo>
                  <a:lnTo>
                    <a:pt x="3062" y="621"/>
                  </a:lnTo>
                  <a:cubicBezTo>
                    <a:pt x="3120" y="621"/>
                    <a:pt x="3176" y="647"/>
                    <a:pt x="3209" y="694"/>
                  </a:cubicBezTo>
                  <a:lnTo>
                    <a:pt x="3555" y="1142"/>
                  </a:lnTo>
                  <a:lnTo>
                    <a:pt x="3938" y="1142"/>
                  </a:lnTo>
                  <a:cubicBezTo>
                    <a:pt x="4040" y="1142"/>
                    <a:pt x="4124" y="1058"/>
                    <a:pt x="4119" y="956"/>
                  </a:cubicBezTo>
                  <a:lnTo>
                    <a:pt x="4119" y="340"/>
                  </a:lnTo>
                  <a:lnTo>
                    <a:pt x="4062" y="60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2928638" y="4363647"/>
              <a:ext cx="134208" cy="36716"/>
            </a:xfrm>
            <a:custGeom>
              <a:rect b="b" l="l" r="r" t="t"/>
              <a:pathLst>
                <a:path extrusionOk="0" h="1143" w="4178">
                  <a:moveTo>
                    <a:pt x="3853" y="0"/>
                  </a:moveTo>
                  <a:lnTo>
                    <a:pt x="225" y="22"/>
                  </a:lnTo>
                  <a:lnTo>
                    <a:pt x="1" y="60"/>
                  </a:lnTo>
                  <a:lnTo>
                    <a:pt x="1" y="956"/>
                  </a:lnTo>
                  <a:cubicBezTo>
                    <a:pt x="1" y="1058"/>
                    <a:pt x="83" y="1142"/>
                    <a:pt x="188" y="1142"/>
                  </a:cubicBezTo>
                  <a:lnTo>
                    <a:pt x="282" y="1142"/>
                  </a:lnTo>
                  <a:lnTo>
                    <a:pt x="282" y="435"/>
                  </a:lnTo>
                  <a:cubicBezTo>
                    <a:pt x="282" y="382"/>
                    <a:pt x="322" y="340"/>
                    <a:pt x="373" y="340"/>
                  </a:cubicBezTo>
                  <a:lnTo>
                    <a:pt x="4177" y="340"/>
                  </a:lnTo>
                  <a:lnTo>
                    <a:pt x="4177" y="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2946981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0" y="0"/>
                  </a:moveTo>
                  <a:lnTo>
                    <a:pt x="160" y="616"/>
                  </a:lnTo>
                  <a:cubicBezTo>
                    <a:pt x="181" y="697"/>
                    <a:pt x="255" y="755"/>
                    <a:pt x="340" y="755"/>
                  </a:cubicBezTo>
                  <a:lnTo>
                    <a:pt x="1239" y="755"/>
                  </a:lnTo>
                  <a:lnTo>
                    <a:pt x="1277" y="37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003520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0"/>
                  </a:moveTo>
                  <a:lnTo>
                    <a:pt x="1" y="378"/>
                  </a:lnTo>
                  <a:lnTo>
                    <a:pt x="38" y="755"/>
                  </a:lnTo>
                  <a:lnTo>
                    <a:pt x="937" y="755"/>
                  </a:lnTo>
                  <a:cubicBezTo>
                    <a:pt x="1023" y="755"/>
                    <a:pt x="1096" y="697"/>
                    <a:pt x="1118" y="616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2986783" y="4400333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0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2946981" y="4144016"/>
              <a:ext cx="97685" cy="31095"/>
            </a:xfrm>
            <a:custGeom>
              <a:rect b="b" l="l" r="r" t="t"/>
              <a:pathLst>
                <a:path extrusionOk="0" h="968" w="3041">
                  <a:moveTo>
                    <a:pt x="1520" y="0"/>
                  </a:moveTo>
                  <a:lnTo>
                    <a:pt x="0" y="224"/>
                  </a:lnTo>
                  <a:lnTo>
                    <a:pt x="228" y="967"/>
                  </a:lnTo>
                  <a:lnTo>
                    <a:pt x="2732" y="967"/>
                  </a:lnTo>
                  <a:lnTo>
                    <a:pt x="3040" y="22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2946821" y="4149991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53" y="1"/>
                  </a:moveTo>
                  <a:lnTo>
                    <a:pt x="1" y="38"/>
                  </a:lnTo>
                  <a:lnTo>
                    <a:pt x="230" y="781"/>
                  </a:lnTo>
                  <a:lnTo>
                    <a:pt x="2734" y="781"/>
                  </a:lnTo>
                  <a:lnTo>
                    <a:pt x="3041" y="38"/>
                  </a:lnTo>
                  <a:lnTo>
                    <a:pt x="2789" y="1"/>
                  </a:lnTo>
                  <a:lnTo>
                    <a:pt x="2605" y="245"/>
                  </a:lnTo>
                  <a:cubicBezTo>
                    <a:pt x="2569" y="290"/>
                    <a:pt x="2514" y="318"/>
                    <a:pt x="2456" y="318"/>
                  </a:cubicBezTo>
                  <a:lnTo>
                    <a:pt x="589" y="318"/>
                  </a:lnTo>
                  <a:cubicBezTo>
                    <a:pt x="531" y="318"/>
                    <a:pt x="477" y="290"/>
                    <a:pt x="441" y="245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2930341" y="4151211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224" y="0"/>
                  </a:moveTo>
                  <a:lnTo>
                    <a:pt x="130" y="39"/>
                  </a:lnTo>
                  <a:cubicBezTo>
                    <a:pt x="28" y="39"/>
                    <a:pt x="0" y="105"/>
                    <a:pt x="0" y="207"/>
                  </a:cubicBezTo>
                  <a:lnTo>
                    <a:pt x="4" y="1093"/>
                  </a:lnTo>
                  <a:lnTo>
                    <a:pt x="167" y="1121"/>
                  </a:lnTo>
                  <a:lnTo>
                    <a:pt x="3794" y="1143"/>
                  </a:lnTo>
                  <a:lnTo>
                    <a:pt x="4062" y="1083"/>
                  </a:lnTo>
                  <a:lnTo>
                    <a:pt x="4119" y="802"/>
                  </a:lnTo>
                  <a:lnTo>
                    <a:pt x="4119" y="187"/>
                  </a:lnTo>
                  <a:cubicBezTo>
                    <a:pt x="4124" y="84"/>
                    <a:pt x="4040" y="0"/>
                    <a:pt x="3938" y="0"/>
                  </a:cubicBezTo>
                  <a:lnTo>
                    <a:pt x="3555" y="0"/>
                  </a:lnTo>
                  <a:lnTo>
                    <a:pt x="3209" y="449"/>
                  </a:lnTo>
                  <a:cubicBezTo>
                    <a:pt x="3176" y="495"/>
                    <a:pt x="3120" y="522"/>
                    <a:pt x="3062" y="522"/>
                  </a:cubicBezTo>
                  <a:lnTo>
                    <a:pt x="1008" y="522"/>
                  </a:lnTo>
                  <a:cubicBezTo>
                    <a:pt x="950" y="522"/>
                    <a:pt x="896" y="495"/>
                    <a:pt x="860" y="449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2928638" y="4151211"/>
              <a:ext cx="134208" cy="36684"/>
            </a:xfrm>
            <a:custGeom>
              <a:rect b="b" l="l" r="r" t="t"/>
              <a:pathLst>
                <a:path extrusionOk="0" h="1142" w="4178">
                  <a:moveTo>
                    <a:pt x="188" y="0"/>
                  </a:moveTo>
                  <a:cubicBezTo>
                    <a:pt x="83" y="0"/>
                    <a:pt x="1" y="84"/>
                    <a:pt x="1" y="187"/>
                  </a:cubicBezTo>
                  <a:lnTo>
                    <a:pt x="1" y="1082"/>
                  </a:lnTo>
                  <a:lnTo>
                    <a:pt x="225" y="1119"/>
                  </a:lnTo>
                  <a:lnTo>
                    <a:pt x="3853" y="1141"/>
                  </a:lnTo>
                  <a:lnTo>
                    <a:pt x="4177" y="1082"/>
                  </a:lnTo>
                  <a:lnTo>
                    <a:pt x="4177" y="801"/>
                  </a:lnTo>
                  <a:lnTo>
                    <a:pt x="373" y="801"/>
                  </a:lnTo>
                  <a:cubicBezTo>
                    <a:pt x="372" y="801"/>
                    <a:pt x="371" y="801"/>
                    <a:pt x="370" y="801"/>
                  </a:cubicBezTo>
                  <a:cubicBezTo>
                    <a:pt x="321" y="801"/>
                    <a:pt x="282" y="760"/>
                    <a:pt x="282" y="70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2946981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40" y="1"/>
                  </a:moveTo>
                  <a:cubicBezTo>
                    <a:pt x="255" y="1"/>
                    <a:pt x="181" y="59"/>
                    <a:pt x="160" y="140"/>
                  </a:cubicBezTo>
                  <a:lnTo>
                    <a:pt x="0" y="755"/>
                  </a:lnTo>
                  <a:lnTo>
                    <a:pt x="1239" y="755"/>
                  </a:lnTo>
                  <a:lnTo>
                    <a:pt x="1277" y="377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003520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1"/>
                  </a:moveTo>
                  <a:lnTo>
                    <a:pt x="1" y="377"/>
                  </a:lnTo>
                  <a:lnTo>
                    <a:pt x="38" y="755"/>
                  </a:lnTo>
                  <a:lnTo>
                    <a:pt x="1277" y="755"/>
                  </a:lnTo>
                  <a:lnTo>
                    <a:pt x="1118" y="140"/>
                  </a:lnTo>
                  <a:cubicBezTo>
                    <a:pt x="1096" y="59"/>
                    <a:pt x="1023" y="1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986783" y="4126926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1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878043" y="4240901"/>
              <a:ext cx="19241" cy="20494"/>
            </a:xfrm>
            <a:custGeom>
              <a:rect b="b" l="l" r="r" t="t"/>
              <a:pathLst>
                <a:path extrusionOk="0" h="638" w="599">
                  <a:moveTo>
                    <a:pt x="208" y="1"/>
                  </a:moveTo>
                  <a:lnTo>
                    <a:pt x="95" y="39"/>
                  </a:lnTo>
                  <a:cubicBezTo>
                    <a:pt x="43" y="39"/>
                    <a:pt x="1" y="82"/>
                    <a:pt x="1" y="133"/>
                  </a:cubicBezTo>
                  <a:lnTo>
                    <a:pt x="1" y="544"/>
                  </a:lnTo>
                  <a:cubicBezTo>
                    <a:pt x="1" y="596"/>
                    <a:pt x="44" y="638"/>
                    <a:pt x="95" y="638"/>
                  </a:cubicBezTo>
                  <a:lnTo>
                    <a:pt x="599" y="63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876854" y="4240966"/>
              <a:ext cx="20430" cy="21651"/>
            </a:xfrm>
            <a:custGeom>
              <a:rect b="b" l="l" r="r" t="t"/>
              <a:pathLst>
                <a:path extrusionOk="0" h="674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9"/>
                  </a:lnTo>
                  <a:cubicBezTo>
                    <a:pt x="0" y="633"/>
                    <a:pt x="44" y="673"/>
                    <a:pt x="94" y="673"/>
                  </a:cubicBezTo>
                  <a:lnTo>
                    <a:pt x="636" y="673"/>
                  </a:lnTo>
                  <a:lnTo>
                    <a:pt x="636" y="432"/>
                  </a:lnTo>
                  <a:lnTo>
                    <a:pt x="636" y="430"/>
                  </a:lnTo>
                  <a:lnTo>
                    <a:pt x="281" y="430"/>
                  </a:lnTo>
                  <a:cubicBezTo>
                    <a:pt x="259" y="430"/>
                    <a:pt x="243" y="411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878043" y="4288863"/>
              <a:ext cx="19241" cy="20430"/>
            </a:xfrm>
            <a:custGeom>
              <a:rect b="b" l="l" r="r" t="t"/>
              <a:pathLst>
                <a:path extrusionOk="0" h="636" w="599">
                  <a:moveTo>
                    <a:pt x="208" y="0"/>
                  </a:moveTo>
                  <a:lnTo>
                    <a:pt x="95" y="39"/>
                  </a:lnTo>
                  <a:cubicBezTo>
                    <a:pt x="43" y="39"/>
                    <a:pt x="1" y="83"/>
                    <a:pt x="1" y="134"/>
                  </a:cubicBezTo>
                  <a:lnTo>
                    <a:pt x="1" y="524"/>
                  </a:lnTo>
                  <a:cubicBezTo>
                    <a:pt x="1" y="577"/>
                    <a:pt x="44" y="619"/>
                    <a:pt x="95" y="619"/>
                  </a:cubicBezTo>
                  <a:lnTo>
                    <a:pt x="599" y="63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876854" y="4288959"/>
              <a:ext cx="20430" cy="21554"/>
            </a:xfrm>
            <a:custGeom>
              <a:rect b="b" l="l" r="r" t="t"/>
              <a:pathLst>
                <a:path extrusionOk="0" h="671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6"/>
                  </a:lnTo>
                  <a:cubicBezTo>
                    <a:pt x="0" y="630"/>
                    <a:pt x="44" y="671"/>
                    <a:pt x="94" y="671"/>
                  </a:cubicBezTo>
                  <a:lnTo>
                    <a:pt x="636" y="671"/>
                  </a:lnTo>
                  <a:lnTo>
                    <a:pt x="636" y="429"/>
                  </a:lnTo>
                  <a:lnTo>
                    <a:pt x="281" y="429"/>
                  </a:lnTo>
                  <a:cubicBezTo>
                    <a:pt x="259" y="429"/>
                    <a:pt x="243" y="410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2897157" y="4186034"/>
              <a:ext cx="198935" cy="179565"/>
            </a:xfrm>
            <a:custGeom>
              <a:rect b="b" l="l" r="r" t="t"/>
              <a:pathLst>
                <a:path extrusionOk="0" h="5590" w="6193">
                  <a:moveTo>
                    <a:pt x="1380" y="1"/>
                  </a:moveTo>
                  <a:lnTo>
                    <a:pt x="981" y="103"/>
                  </a:lnTo>
                  <a:lnTo>
                    <a:pt x="188" y="963"/>
                  </a:lnTo>
                  <a:cubicBezTo>
                    <a:pt x="69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9" y="4493"/>
                    <a:pt x="188" y="4627"/>
                  </a:cubicBezTo>
                  <a:lnTo>
                    <a:pt x="981" y="5484"/>
                  </a:lnTo>
                  <a:lnTo>
                    <a:pt x="1375" y="5590"/>
                  </a:lnTo>
                  <a:lnTo>
                    <a:pt x="5157" y="5590"/>
                  </a:lnTo>
                  <a:lnTo>
                    <a:pt x="6006" y="4627"/>
                  </a:lnTo>
                  <a:cubicBezTo>
                    <a:pt x="6126" y="4493"/>
                    <a:pt x="6192" y="4316"/>
                    <a:pt x="6192" y="4135"/>
                  </a:cubicBezTo>
                  <a:lnTo>
                    <a:pt x="6192" y="1456"/>
                  </a:lnTo>
                  <a:cubicBezTo>
                    <a:pt x="6192" y="1275"/>
                    <a:pt x="6126" y="1099"/>
                    <a:pt x="6006" y="963"/>
                  </a:cubicBezTo>
                  <a:lnTo>
                    <a:pt x="5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2895390" y="4186034"/>
              <a:ext cx="46128" cy="179565"/>
            </a:xfrm>
            <a:custGeom>
              <a:rect b="b" l="l" r="r" t="t"/>
              <a:pathLst>
                <a:path extrusionOk="0" h="5590" w="1436">
                  <a:moveTo>
                    <a:pt x="1036" y="1"/>
                  </a:moveTo>
                  <a:lnTo>
                    <a:pt x="188" y="963"/>
                  </a:lnTo>
                  <a:cubicBezTo>
                    <a:pt x="67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7" y="4493"/>
                    <a:pt x="188" y="4627"/>
                  </a:cubicBezTo>
                  <a:lnTo>
                    <a:pt x="1036" y="5590"/>
                  </a:lnTo>
                  <a:lnTo>
                    <a:pt x="1430" y="5590"/>
                  </a:lnTo>
                  <a:lnTo>
                    <a:pt x="412" y="4430"/>
                  </a:lnTo>
                  <a:cubicBezTo>
                    <a:pt x="340" y="4349"/>
                    <a:pt x="299" y="4244"/>
                    <a:pt x="299" y="4135"/>
                  </a:cubicBezTo>
                  <a:lnTo>
                    <a:pt x="299" y="1456"/>
                  </a:lnTo>
                  <a:cubicBezTo>
                    <a:pt x="299" y="1347"/>
                    <a:pt x="340" y="1243"/>
                    <a:pt x="412" y="1160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2913411" y="4203895"/>
              <a:ext cx="164724" cy="143780"/>
            </a:xfrm>
            <a:custGeom>
              <a:rect b="b" l="l" r="r" t="t"/>
              <a:pathLst>
                <a:path extrusionOk="0" h="4476" w="5128">
                  <a:moveTo>
                    <a:pt x="921" y="1"/>
                  </a:moveTo>
                  <a:cubicBezTo>
                    <a:pt x="817" y="1"/>
                    <a:pt x="715" y="45"/>
                    <a:pt x="644" y="124"/>
                  </a:cubicBezTo>
                  <a:lnTo>
                    <a:pt x="96" y="733"/>
                  </a:lnTo>
                  <a:cubicBezTo>
                    <a:pt x="35" y="803"/>
                    <a:pt x="0" y="891"/>
                    <a:pt x="0" y="984"/>
                  </a:cubicBezTo>
                  <a:lnTo>
                    <a:pt x="0" y="3492"/>
                  </a:lnTo>
                  <a:cubicBezTo>
                    <a:pt x="0" y="3585"/>
                    <a:pt x="35" y="3673"/>
                    <a:pt x="96" y="3743"/>
                  </a:cubicBezTo>
                  <a:lnTo>
                    <a:pt x="644" y="4352"/>
                  </a:lnTo>
                  <a:cubicBezTo>
                    <a:pt x="715" y="4430"/>
                    <a:pt x="817" y="4475"/>
                    <a:pt x="921" y="4475"/>
                  </a:cubicBezTo>
                  <a:lnTo>
                    <a:pt x="4205" y="4475"/>
                  </a:lnTo>
                  <a:cubicBezTo>
                    <a:pt x="4311" y="4475"/>
                    <a:pt x="4413" y="4430"/>
                    <a:pt x="4482" y="4352"/>
                  </a:cubicBezTo>
                  <a:lnTo>
                    <a:pt x="5031" y="3743"/>
                  </a:lnTo>
                  <a:cubicBezTo>
                    <a:pt x="5093" y="3673"/>
                    <a:pt x="5128" y="3585"/>
                    <a:pt x="5128" y="3492"/>
                  </a:cubicBezTo>
                  <a:lnTo>
                    <a:pt x="5128" y="984"/>
                  </a:lnTo>
                  <a:cubicBezTo>
                    <a:pt x="5128" y="891"/>
                    <a:pt x="5093" y="803"/>
                    <a:pt x="5031" y="733"/>
                  </a:cubicBezTo>
                  <a:lnTo>
                    <a:pt x="4482" y="124"/>
                  </a:lnTo>
                  <a:cubicBezTo>
                    <a:pt x="4413" y="45"/>
                    <a:pt x="4311" y="1"/>
                    <a:pt x="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2943351" y="4325227"/>
              <a:ext cx="104751" cy="8962"/>
            </a:xfrm>
            <a:custGeom>
              <a:rect b="b" l="l" r="r" t="t"/>
              <a:pathLst>
                <a:path extrusionOk="0" h="279" w="3261">
                  <a:moveTo>
                    <a:pt x="139" y="0"/>
                  </a:moveTo>
                  <a:cubicBezTo>
                    <a:pt x="64" y="0"/>
                    <a:pt x="0" y="63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3121" y="278"/>
                  </a:lnTo>
                  <a:cubicBezTo>
                    <a:pt x="3200" y="278"/>
                    <a:pt x="3260" y="215"/>
                    <a:pt x="3260" y="139"/>
                  </a:cubicBezTo>
                  <a:cubicBezTo>
                    <a:pt x="3260" y="63"/>
                    <a:pt x="3200" y="0"/>
                    <a:pt x="312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2943351" y="4217419"/>
              <a:ext cx="68678" cy="9026"/>
            </a:xfrm>
            <a:custGeom>
              <a:rect b="b" l="l" r="r" t="t"/>
              <a:pathLst>
                <a:path extrusionOk="0" h="281" w="2138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3" y="280"/>
                    <a:pt x="139" y="280"/>
                  </a:cubicBezTo>
                  <a:lnTo>
                    <a:pt x="1998" y="280"/>
                  </a:lnTo>
                  <a:cubicBezTo>
                    <a:pt x="2076" y="280"/>
                    <a:pt x="2137" y="217"/>
                    <a:pt x="2137" y="140"/>
                  </a:cubicBezTo>
                  <a:cubicBezTo>
                    <a:pt x="2137" y="65"/>
                    <a:pt x="2076" y="1"/>
                    <a:pt x="199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3021252" y="4217419"/>
              <a:ext cx="26854" cy="9026"/>
            </a:xfrm>
            <a:custGeom>
              <a:rect b="b" l="l" r="r" t="t"/>
              <a:pathLst>
                <a:path extrusionOk="0" h="281" w="836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1" y="280"/>
                    <a:pt x="139" y="280"/>
                  </a:cubicBezTo>
                  <a:lnTo>
                    <a:pt x="696" y="280"/>
                  </a:lnTo>
                  <a:cubicBezTo>
                    <a:pt x="775" y="280"/>
                    <a:pt x="835" y="217"/>
                    <a:pt x="835" y="140"/>
                  </a:cubicBezTo>
                  <a:cubicBezTo>
                    <a:pt x="835" y="65"/>
                    <a:pt x="775" y="1"/>
                    <a:pt x="6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2937055" y="4239809"/>
              <a:ext cx="118564" cy="70702"/>
            </a:xfrm>
            <a:custGeom>
              <a:rect b="b" l="l" r="r" t="t"/>
              <a:pathLst>
                <a:path extrusionOk="0" h="2201" w="3691">
                  <a:moveTo>
                    <a:pt x="205" y="0"/>
                  </a:moveTo>
                  <a:lnTo>
                    <a:pt x="149" y="39"/>
                  </a:lnTo>
                  <a:cubicBezTo>
                    <a:pt x="49" y="39"/>
                    <a:pt x="1" y="122"/>
                    <a:pt x="1" y="225"/>
                  </a:cubicBezTo>
                  <a:lnTo>
                    <a:pt x="1" y="2015"/>
                  </a:lnTo>
                  <a:cubicBezTo>
                    <a:pt x="1" y="2118"/>
                    <a:pt x="85" y="2201"/>
                    <a:pt x="188" y="2201"/>
                  </a:cubicBezTo>
                  <a:lnTo>
                    <a:pt x="3468" y="2201"/>
                  </a:lnTo>
                  <a:cubicBezTo>
                    <a:pt x="3571" y="2201"/>
                    <a:pt x="3655" y="2154"/>
                    <a:pt x="3652" y="2051"/>
                  </a:cubicBezTo>
                  <a:lnTo>
                    <a:pt x="3691" y="1995"/>
                  </a:lnTo>
                  <a:lnTo>
                    <a:pt x="3691" y="187"/>
                  </a:lnTo>
                  <a:cubicBezTo>
                    <a:pt x="3691" y="84"/>
                    <a:pt x="3607" y="0"/>
                    <a:pt x="35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2935898" y="4239906"/>
              <a:ext cx="119785" cy="71858"/>
            </a:xfrm>
            <a:custGeom>
              <a:rect b="b" l="l" r="r" t="t"/>
              <a:pathLst>
                <a:path extrusionOk="0" h="2237" w="3729">
                  <a:moveTo>
                    <a:pt x="188" y="0"/>
                  </a:moveTo>
                  <a:cubicBezTo>
                    <a:pt x="85" y="0"/>
                    <a:pt x="1" y="83"/>
                    <a:pt x="1" y="185"/>
                  </a:cubicBezTo>
                  <a:lnTo>
                    <a:pt x="1" y="2050"/>
                  </a:lnTo>
                  <a:cubicBezTo>
                    <a:pt x="1" y="2153"/>
                    <a:pt x="85" y="2237"/>
                    <a:pt x="188" y="2237"/>
                  </a:cubicBezTo>
                  <a:lnTo>
                    <a:pt x="3542" y="2237"/>
                  </a:lnTo>
                  <a:cubicBezTo>
                    <a:pt x="3646" y="2237"/>
                    <a:pt x="3728" y="2153"/>
                    <a:pt x="3728" y="2050"/>
                  </a:cubicBezTo>
                  <a:lnTo>
                    <a:pt x="3728" y="1995"/>
                  </a:lnTo>
                  <a:lnTo>
                    <a:pt x="355" y="1995"/>
                  </a:lnTo>
                  <a:cubicBezTo>
                    <a:pt x="295" y="1995"/>
                    <a:pt x="244" y="1944"/>
                    <a:pt x="244" y="18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2985241" y="4253366"/>
              <a:ext cx="56921" cy="8962"/>
            </a:xfrm>
            <a:custGeom>
              <a:rect b="b" l="l" r="r" t="t"/>
              <a:pathLst>
                <a:path extrusionOk="0" h="279" w="1772">
                  <a:moveTo>
                    <a:pt x="141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9"/>
                    <a:pt x="141" y="279"/>
                  </a:cubicBezTo>
                  <a:lnTo>
                    <a:pt x="1632" y="279"/>
                  </a:lnTo>
                  <a:cubicBezTo>
                    <a:pt x="1709" y="279"/>
                    <a:pt x="1771" y="215"/>
                    <a:pt x="1771" y="140"/>
                  </a:cubicBezTo>
                  <a:cubicBezTo>
                    <a:pt x="1771" y="63"/>
                    <a:pt x="1709" y="1"/>
                    <a:pt x="163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2953824" y="4275788"/>
              <a:ext cx="83872" cy="17989"/>
            </a:xfrm>
            <a:custGeom>
              <a:rect b="b" l="l" r="r" t="t"/>
              <a:pathLst>
                <a:path extrusionOk="0" h="560" w="2611">
                  <a:moveTo>
                    <a:pt x="74" y="1"/>
                  </a:moveTo>
                  <a:cubicBezTo>
                    <a:pt x="33" y="1"/>
                    <a:pt x="0" y="34"/>
                    <a:pt x="0" y="74"/>
                  </a:cubicBezTo>
                  <a:lnTo>
                    <a:pt x="0" y="486"/>
                  </a:lnTo>
                  <a:cubicBezTo>
                    <a:pt x="0" y="528"/>
                    <a:pt x="33" y="559"/>
                    <a:pt x="74" y="559"/>
                  </a:cubicBezTo>
                  <a:lnTo>
                    <a:pt x="2535" y="559"/>
                  </a:lnTo>
                  <a:cubicBezTo>
                    <a:pt x="2577" y="559"/>
                    <a:pt x="2610" y="526"/>
                    <a:pt x="2610" y="486"/>
                  </a:cubicBezTo>
                  <a:lnTo>
                    <a:pt x="2610" y="74"/>
                  </a:lnTo>
                  <a:cubicBezTo>
                    <a:pt x="2610" y="34"/>
                    <a:pt x="2577" y="1"/>
                    <a:pt x="253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3" name="Google Shape;1753;p49"/>
          <p:cNvGrpSpPr/>
          <p:nvPr/>
        </p:nvGrpSpPr>
        <p:grpSpPr>
          <a:xfrm>
            <a:off x="940670" y="3731896"/>
            <a:ext cx="209668" cy="297723"/>
            <a:chOff x="2246708" y="4126926"/>
            <a:chExt cx="209668" cy="297723"/>
          </a:xfrm>
        </p:grpSpPr>
        <p:sp>
          <p:nvSpPr>
            <p:cNvPr id="1754" name="Google Shape;1754;p49"/>
            <p:cNvSpPr/>
            <p:nvPr/>
          </p:nvSpPr>
          <p:spPr>
            <a:xfrm>
              <a:off x="2286895" y="4126926"/>
              <a:ext cx="43751" cy="35945"/>
            </a:xfrm>
            <a:custGeom>
              <a:rect b="b" l="l" r="r" t="t"/>
              <a:pathLst>
                <a:path extrusionOk="0" h="1119" w="1362">
                  <a:moveTo>
                    <a:pt x="225" y="1"/>
                  </a:moveTo>
                  <a:lnTo>
                    <a:pt x="187" y="38"/>
                  </a:lnTo>
                  <a:cubicBezTo>
                    <a:pt x="83" y="38"/>
                    <a:pt x="0" y="122"/>
                    <a:pt x="0" y="225"/>
                  </a:cubicBezTo>
                  <a:lnTo>
                    <a:pt x="0" y="1118"/>
                  </a:lnTo>
                  <a:lnTo>
                    <a:pt x="1324" y="1118"/>
                  </a:lnTo>
                  <a:lnTo>
                    <a:pt x="1361" y="858"/>
                  </a:lnTo>
                  <a:lnTo>
                    <a:pt x="1361" y="699"/>
                  </a:lnTo>
                  <a:lnTo>
                    <a:pt x="1324" y="560"/>
                  </a:lnTo>
                  <a:lnTo>
                    <a:pt x="1361" y="421"/>
                  </a:lnTo>
                  <a:lnTo>
                    <a:pt x="1361" y="187"/>
                  </a:lnTo>
                  <a:cubicBezTo>
                    <a:pt x="1361" y="83"/>
                    <a:pt x="1277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2285675" y="4126926"/>
              <a:ext cx="44972" cy="37198"/>
            </a:xfrm>
            <a:custGeom>
              <a:rect b="b" l="l" r="r" t="t"/>
              <a:pathLst>
                <a:path extrusionOk="0" h="1158" w="1400">
                  <a:moveTo>
                    <a:pt x="186" y="1"/>
                  </a:moveTo>
                  <a:cubicBezTo>
                    <a:pt x="83" y="1"/>
                    <a:pt x="1" y="83"/>
                    <a:pt x="1" y="187"/>
                  </a:cubicBezTo>
                  <a:lnTo>
                    <a:pt x="1" y="1157"/>
                  </a:lnTo>
                  <a:lnTo>
                    <a:pt x="1399" y="1157"/>
                  </a:lnTo>
                  <a:lnTo>
                    <a:pt x="1399" y="858"/>
                  </a:lnTo>
                  <a:lnTo>
                    <a:pt x="335" y="858"/>
                  </a:lnTo>
                  <a:cubicBezTo>
                    <a:pt x="293" y="858"/>
                    <a:pt x="261" y="826"/>
                    <a:pt x="261" y="784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2311759" y="4140482"/>
              <a:ext cx="18888" cy="8994"/>
            </a:xfrm>
            <a:custGeom>
              <a:rect b="b" l="l" r="r" t="t"/>
              <a:pathLst>
                <a:path extrusionOk="0" h="280" w="588">
                  <a:moveTo>
                    <a:pt x="140" y="0"/>
                  </a:moveTo>
                  <a:cubicBezTo>
                    <a:pt x="65" y="0"/>
                    <a:pt x="1" y="62"/>
                    <a:pt x="1" y="139"/>
                  </a:cubicBezTo>
                  <a:cubicBezTo>
                    <a:pt x="1" y="216"/>
                    <a:pt x="62" y="279"/>
                    <a:pt x="140" y="279"/>
                  </a:cubicBezTo>
                  <a:lnTo>
                    <a:pt x="587" y="279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2266850" y="4162840"/>
              <a:ext cx="83551" cy="29970"/>
            </a:xfrm>
            <a:custGeom>
              <a:rect b="b" l="l" r="r" t="t"/>
              <a:pathLst>
                <a:path extrusionOk="0" h="933" w="2601">
                  <a:moveTo>
                    <a:pt x="251" y="0"/>
                  </a:moveTo>
                  <a:cubicBezTo>
                    <a:pt x="98" y="0"/>
                    <a:pt x="1" y="251"/>
                    <a:pt x="1" y="406"/>
                  </a:cubicBezTo>
                  <a:lnTo>
                    <a:pt x="8" y="933"/>
                  </a:lnTo>
                  <a:lnTo>
                    <a:pt x="2544" y="933"/>
                  </a:lnTo>
                  <a:lnTo>
                    <a:pt x="2600" y="652"/>
                  </a:lnTo>
                  <a:lnTo>
                    <a:pt x="2600" y="280"/>
                  </a:lnTo>
                  <a:cubicBezTo>
                    <a:pt x="2600" y="128"/>
                    <a:pt x="2476" y="0"/>
                    <a:pt x="2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2265918" y="4162840"/>
              <a:ext cx="84482" cy="31801"/>
            </a:xfrm>
            <a:custGeom>
              <a:rect b="b" l="l" r="r" t="t"/>
              <a:pathLst>
                <a:path extrusionOk="0" h="990" w="2630">
                  <a:moveTo>
                    <a:pt x="280" y="0"/>
                  </a:moveTo>
                  <a:cubicBezTo>
                    <a:pt x="125" y="0"/>
                    <a:pt x="1" y="128"/>
                    <a:pt x="1" y="281"/>
                  </a:cubicBezTo>
                  <a:lnTo>
                    <a:pt x="1" y="989"/>
                  </a:lnTo>
                  <a:lnTo>
                    <a:pt x="2629" y="989"/>
                  </a:lnTo>
                  <a:lnTo>
                    <a:pt x="2629" y="655"/>
                  </a:lnTo>
                  <a:lnTo>
                    <a:pt x="336" y="655"/>
                  </a:lnTo>
                  <a:cubicBezTo>
                    <a:pt x="306" y="655"/>
                    <a:pt x="280" y="629"/>
                    <a:pt x="280" y="598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2247640" y="4192844"/>
              <a:ext cx="121905" cy="31159"/>
            </a:xfrm>
            <a:custGeom>
              <a:rect b="b" l="l" r="r" t="t"/>
              <a:pathLst>
                <a:path extrusionOk="0" h="970" w="3795">
                  <a:moveTo>
                    <a:pt x="274" y="0"/>
                  </a:moveTo>
                  <a:lnTo>
                    <a:pt x="253" y="15"/>
                  </a:lnTo>
                  <a:cubicBezTo>
                    <a:pt x="96" y="15"/>
                    <a:pt x="1" y="195"/>
                    <a:pt x="1" y="350"/>
                  </a:cubicBezTo>
                  <a:lnTo>
                    <a:pt x="12" y="924"/>
                  </a:lnTo>
                  <a:lnTo>
                    <a:pt x="50" y="969"/>
                  </a:lnTo>
                  <a:lnTo>
                    <a:pt x="3692" y="970"/>
                  </a:lnTo>
                  <a:lnTo>
                    <a:pt x="3795" y="932"/>
                  </a:lnTo>
                  <a:lnTo>
                    <a:pt x="3795" y="279"/>
                  </a:lnTo>
                  <a:cubicBezTo>
                    <a:pt x="3795" y="126"/>
                    <a:pt x="3669" y="0"/>
                    <a:pt x="3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2246772" y="4192780"/>
              <a:ext cx="9637" cy="31833"/>
            </a:xfrm>
            <a:custGeom>
              <a:rect b="b" l="l" r="r" t="t"/>
              <a:pathLst>
                <a:path extrusionOk="0" h="991" w="300">
                  <a:moveTo>
                    <a:pt x="281" y="1"/>
                  </a:moveTo>
                  <a:cubicBezTo>
                    <a:pt x="126" y="1"/>
                    <a:pt x="0" y="128"/>
                    <a:pt x="0" y="281"/>
                  </a:cubicBezTo>
                  <a:lnTo>
                    <a:pt x="0" y="934"/>
                  </a:lnTo>
                  <a:lnTo>
                    <a:pt x="149" y="991"/>
                  </a:lnTo>
                  <a:lnTo>
                    <a:pt x="300" y="934"/>
                  </a:lnTo>
                  <a:lnTo>
                    <a:pt x="300" y="2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2247929" y="4393362"/>
              <a:ext cx="121616" cy="30067"/>
            </a:xfrm>
            <a:custGeom>
              <a:rect b="b" l="l" r="r" t="t"/>
              <a:pathLst>
                <a:path extrusionOk="0" h="936" w="3786">
                  <a:moveTo>
                    <a:pt x="3661" y="0"/>
                  </a:moveTo>
                  <a:lnTo>
                    <a:pt x="44" y="2"/>
                  </a:lnTo>
                  <a:lnTo>
                    <a:pt x="0" y="39"/>
                  </a:lnTo>
                  <a:lnTo>
                    <a:pt x="0" y="655"/>
                  </a:lnTo>
                  <a:cubicBezTo>
                    <a:pt x="0" y="811"/>
                    <a:pt x="128" y="935"/>
                    <a:pt x="281" y="935"/>
                  </a:cubicBezTo>
                  <a:lnTo>
                    <a:pt x="3507" y="935"/>
                  </a:lnTo>
                  <a:cubicBezTo>
                    <a:pt x="3661" y="935"/>
                    <a:pt x="3786" y="847"/>
                    <a:pt x="3786" y="692"/>
                  </a:cubicBezTo>
                  <a:lnTo>
                    <a:pt x="3786" y="39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2246708" y="4393394"/>
              <a:ext cx="122836" cy="31255"/>
            </a:xfrm>
            <a:custGeom>
              <a:rect b="b" l="l" r="r" t="t"/>
              <a:pathLst>
                <a:path extrusionOk="0" h="973" w="3824">
                  <a:moveTo>
                    <a:pt x="145" y="1"/>
                  </a:moveTo>
                  <a:lnTo>
                    <a:pt x="1" y="38"/>
                  </a:lnTo>
                  <a:lnTo>
                    <a:pt x="1" y="691"/>
                  </a:lnTo>
                  <a:cubicBezTo>
                    <a:pt x="1" y="848"/>
                    <a:pt x="128" y="972"/>
                    <a:pt x="282" y="972"/>
                  </a:cubicBezTo>
                  <a:lnTo>
                    <a:pt x="2984" y="972"/>
                  </a:lnTo>
                  <a:lnTo>
                    <a:pt x="3545" y="916"/>
                  </a:lnTo>
                  <a:cubicBezTo>
                    <a:pt x="3699" y="916"/>
                    <a:pt x="3824" y="846"/>
                    <a:pt x="3824" y="691"/>
                  </a:cubicBezTo>
                  <a:lnTo>
                    <a:pt x="3824" y="674"/>
                  </a:lnTo>
                  <a:lnTo>
                    <a:pt x="393" y="674"/>
                  </a:lnTo>
                  <a:cubicBezTo>
                    <a:pt x="341" y="674"/>
                    <a:pt x="299" y="630"/>
                    <a:pt x="299" y="580"/>
                  </a:cubicBezTo>
                  <a:lnTo>
                    <a:pt x="299" y="3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2248025" y="4222719"/>
              <a:ext cx="121519" cy="171952"/>
            </a:xfrm>
            <a:custGeom>
              <a:rect b="b" l="l" r="r" t="t"/>
              <a:pathLst>
                <a:path extrusionOk="0" h="5353" w="3783">
                  <a:moveTo>
                    <a:pt x="261" y="1"/>
                  </a:moveTo>
                  <a:lnTo>
                    <a:pt x="0" y="39"/>
                  </a:lnTo>
                  <a:lnTo>
                    <a:pt x="0" y="5315"/>
                  </a:lnTo>
                  <a:lnTo>
                    <a:pt x="261" y="5353"/>
                  </a:lnTo>
                  <a:lnTo>
                    <a:pt x="3783" y="5353"/>
                  </a:lnTo>
                  <a:lnTo>
                    <a:pt x="3783" y="2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2246772" y="4222784"/>
              <a:ext cx="9637" cy="171887"/>
            </a:xfrm>
            <a:custGeom>
              <a:rect b="b" l="l" r="r" t="t"/>
              <a:pathLst>
                <a:path extrusionOk="0" h="5351" w="300">
                  <a:moveTo>
                    <a:pt x="0" y="0"/>
                  </a:moveTo>
                  <a:lnTo>
                    <a:pt x="0" y="5351"/>
                  </a:lnTo>
                  <a:lnTo>
                    <a:pt x="300" y="53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2266850" y="4240741"/>
              <a:ext cx="83775" cy="134786"/>
            </a:xfrm>
            <a:custGeom>
              <a:rect b="b" l="l" r="r" t="t"/>
              <a:pathLst>
                <a:path extrusionOk="0" h="4196" w="2608">
                  <a:moveTo>
                    <a:pt x="222" y="0"/>
                  </a:moveTo>
                  <a:lnTo>
                    <a:pt x="74" y="38"/>
                  </a:lnTo>
                  <a:cubicBezTo>
                    <a:pt x="32" y="38"/>
                    <a:pt x="1" y="71"/>
                    <a:pt x="1" y="113"/>
                  </a:cubicBezTo>
                  <a:lnTo>
                    <a:pt x="1" y="4122"/>
                  </a:lnTo>
                  <a:cubicBezTo>
                    <a:pt x="1" y="4162"/>
                    <a:pt x="32" y="4195"/>
                    <a:pt x="74" y="4195"/>
                  </a:cubicBezTo>
                  <a:lnTo>
                    <a:pt x="2498" y="4195"/>
                  </a:lnTo>
                  <a:cubicBezTo>
                    <a:pt x="2538" y="4195"/>
                    <a:pt x="2573" y="4161"/>
                    <a:pt x="2569" y="4119"/>
                  </a:cubicBezTo>
                  <a:lnTo>
                    <a:pt x="2608" y="3971"/>
                  </a:lnTo>
                  <a:lnTo>
                    <a:pt x="2608" y="74"/>
                  </a:lnTo>
                  <a:cubicBezTo>
                    <a:pt x="2608" y="33"/>
                    <a:pt x="2574" y="0"/>
                    <a:pt x="2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2265693" y="4240741"/>
              <a:ext cx="84996" cy="135942"/>
            </a:xfrm>
            <a:custGeom>
              <a:rect b="b" l="l" r="r" t="t"/>
              <a:pathLst>
                <a:path extrusionOk="0" h="4232" w="2646">
                  <a:moveTo>
                    <a:pt x="74" y="0"/>
                  </a:moveTo>
                  <a:cubicBezTo>
                    <a:pt x="32" y="0"/>
                    <a:pt x="0" y="33"/>
                    <a:pt x="0" y="75"/>
                  </a:cubicBezTo>
                  <a:lnTo>
                    <a:pt x="0" y="4158"/>
                  </a:lnTo>
                  <a:cubicBezTo>
                    <a:pt x="0" y="4198"/>
                    <a:pt x="32" y="4232"/>
                    <a:pt x="74" y="4232"/>
                  </a:cubicBezTo>
                  <a:lnTo>
                    <a:pt x="2571" y="4232"/>
                  </a:lnTo>
                  <a:cubicBezTo>
                    <a:pt x="2613" y="4232"/>
                    <a:pt x="2645" y="4198"/>
                    <a:pt x="2645" y="4158"/>
                  </a:cubicBezTo>
                  <a:lnTo>
                    <a:pt x="2645" y="3971"/>
                  </a:lnTo>
                  <a:lnTo>
                    <a:pt x="335" y="3971"/>
                  </a:lnTo>
                  <a:cubicBezTo>
                    <a:pt x="293" y="3971"/>
                    <a:pt x="261" y="3938"/>
                    <a:pt x="261" y="389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2279732" y="4354203"/>
              <a:ext cx="69095" cy="8994"/>
            </a:xfrm>
            <a:custGeom>
              <a:rect b="b" l="l" r="r" t="t"/>
              <a:pathLst>
                <a:path extrusionOk="0" h="280" w="2151">
                  <a:moveTo>
                    <a:pt x="140" y="0"/>
                  </a:moveTo>
                  <a:cubicBezTo>
                    <a:pt x="64" y="0"/>
                    <a:pt x="1" y="63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2011" y="280"/>
                  </a:lnTo>
                  <a:cubicBezTo>
                    <a:pt x="2089" y="280"/>
                    <a:pt x="2150" y="217"/>
                    <a:pt x="2150" y="141"/>
                  </a:cubicBezTo>
                  <a:cubicBezTo>
                    <a:pt x="2150" y="64"/>
                    <a:pt x="2089" y="0"/>
                    <a:pt x="201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2283651" y="4295609"/>
              <a:ext cx="33022" cy="32829"/>
            </a:xfrm>
            <a:custGeom>
              <a:rect b="b" l="l" r="r" t="t"/>
              <a:pathLst>
                <a:path extrusionOk="0" h="1022" w="1028">
                  <a:moveTo>
                    <a:pt x="514" y="1"/>
                  </a:moveTo>
                  <a:cubicBezTo>
                    <a:pt x="508" y="1"/>
                    <a:pt x="502" y="4"/>
                    <a:pt x="498" y="10"/>
                  </a:cubicBezTo>
                  <a:lnTo>
                    <a:pt x="492" y="19"/>
                  </a:lnTo>
                  <a:cubicBezTo>
                    <a:pt x="377" y="213"/>
                    <a:pt x="214" y="374"/>
                    <a:pt x="22" y="490"/>
                  </a:cubicBezTo>
                  <a:lnTo>
                    <a:pt x="13" y="495"/>
                  </a:lnTo>
                  <a:cubicBezTo>
                    <a:pt x="0" y="503"/>
                    <a:pt x="0" y="520"/>
                    <a:pt x="13" y="527"/>
                  </a:cubicBezTo>
                  <a:lnTo>
                    <a:pt x="22" y="533"/>
                  </a:lnTo>
                  <a:cubicBezTo>
                    <a:pt x="214" y="649"/>
                    <a:pt x="377" y="810"/>
                    <a:pt x="492" y="1004"/>
                  </a:cubicBezTo>
                  <a:lnTo>
                    <a:pt x="498" y="1012"/>
                  </a:lnTo>
                  <a:cubicBezTo>
                    <a:pt x="502" y="1019"/>
                    <a:pt x="508" y="1022"/>
                    <a:pt x="514" y="1022"/>
                  </a:cubicBezTo>
                  <a:cubicBezTo>
                    <a:pt x="520" y="1022"/>
                    <a:pt x="526" y="1019"/>
                    <a:pt x="530" y="1012"/>
                  </a:cubicBezTo>
                  <a:lnTo>
                    <a:pt x="536" y="1004"/>
                  </a:lnTo>
                  <a:cubicBezTo>
                    <a:pt x="652" y="810"/>
                    <a:pt x="812" y="649"/>
                    <a:pt x="1006" y="533"/>
                  </a:cubicBezTo>
                  <a:lnTo>
                    <a:pt x="1015" y="527"/>
                  </a:lnTo>
                  <a:cubicBezTo>
                    <a:pt x="1028" y="520"/>
                    <a:pt x="1028" y="503"/>
                    <a:pt x="1015" y="495"/>
                  </a:cubicBezTo>
                  <a:cubicBezTo>
                    <a:pt x="821" y="381"/>
                    <a:pt x="659" y="220"/>
                    <a:pt x="542" y="26"/>
                  </a:cubicBezTo>
                  <a:lnTo>
                    <a:pt x="530" y="10"/>
                  </a:lnTo>
                  <a:cubicBezTo>
                    <a:pt x="526" y="4"/>
                    <a:pt x="52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2308483" y="4258666"/>
              <a:ext cx="24124" cy="24028"/>
            </a:xfrm>
            <a:custGeom>
              <a:rect b="b" l="l" r="r" t="t"/>
              <a:pathLst>
                <a:path extrusionOk="0" h="748" w="751">
                  <a:moveTo>
                    <a:pt x="375" y="0"/>
                  </a:moveTo>
                  <a:cubicBezTo>
                    <a:pt x="371" y="0"/>
                    <a:pt x="366" y="2"/>
                    <a:pt x="364" y="7"/>
                  </a:cubicBezTo>
                  <a:lnTo>
                    <a:pt x="359" y="14"/>
                  </a:lnTo>
                  <a:cubicBezTo>
                    <a:pt x="275" y="156"/>
                    <a:pt x="157" y="273"/>
                    <a:pt x="16" y="358"/>
                  </a:cubicBezTo>
                  <a:lnTo>
                    <a:pt x="9" y="361"/>
                  </a:lnTo>
                  <a:cubicBezTo>
                    <a:pt x="0" y="367"/>
                    <a:pt x="0" y="380"/>
                    <a:pt x="9" y="386"/>
                  </a:cubicBezTo>
                  <a:lnTo>
                    <a:pt x="16" y="389"/>
                  </a:lnTo>
                  <a:cubicBezTo>
                    <a:pt x="157" y="474"/>
                    <a:pt x="275" y="592"/>
                    <a:pt x="359" y="733"/>
                  </a:cubicBezTo>
                  <a:lnTo>
                    <a:pt x="364" y="741"/>
                  </a:lnTo>
                  <a:cubicBezTo>
                    <a:pt x="366" y="745"/>
                    <a:pt x="371" y="747"/>
                    <a:pt x="375" y="747"/>
                  </a:cubicBezTo>
                  <a:cubicBezTo>
                    <a:pt x="379" y="747"/>
                    <a:pt x="384" y="745"/>
                    <a:pt x="387" y="741"/>
                  </a:cubicBezTo>
                  <a:lnTo>
                    <a:pt x="391" y="733"/>
                  </a:lnTo>
                  <a:cubicBezTo>
                    <a:pt x="475" y="592"/>
                    <a:pt x="592" y="474"/>
                    <a:pt x="734" y="389"/>
                  </a:cubicBezTo>
                  <a:lnTo>
                    <a:pt x="740" y="386"/>
                  </a:lnTo>
                  <a:cubicBezTo>
                    <a:pt x="750" y="380"/>
                    <a:pt x="750" y="367"/>
                    <a:pt x="741" y="361"/>
                  </a:cubicBezTo>
                  <a:cubicBezTo>
                    <a:pt x="599" y="279"/>
                    <a:pt x="481" y="162"/>
                    <a:pt x="394" y="20"/>
                  </a:cubicBezTo>
                  <a:lnTo>
                    <a:pt x="387" y="7"/>
                  </a:lnTo>
                  <a:cubicBezTo>
                    <a:pt x="384" y="2"/>
                    <a:pt x="379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2334150" y="4322721"/>
              <a:ext cx="122226" cy="101250"/>
            </a:xfrm>
            <a:custGeom>
              <a:rect b="b" l="l" r="r" t="t"/>
              <a:pathLst>
                <a:path extrusionOk="0" h="3152" w="3805">
                  <a:moveTo>
                    <a:pt x="280" y="0"/>
                  </a:moveTo>
                  <a:lnTo>
                    <a:pt x="261" y="18"/>
                  </a:lnTo>
                  <a:cubicBezTo>
                    <a:pt x="107" y="18"/>
                    <a:pt x="0" y="145"/>
                    <a:pt x="0" y="299"/>
                  </a:cubicBezTo>
                  <a:lnTo>
                    <a:pt x="0" y="2872"/>
                  </a:lnTo>
                  <a:cubicBezTo>
                    <a:pt x="0" y="3027"/>
                    <a:pt x="128" y="3152"/>
                    <a:pt x="281" y="3152"/>
                  </a:cubicBezTo>
                  <a:lnTo>
                    <a:pt x="3488" y="3134"/>
                  </a:lnTo>
                  <a:cubicBezTo>
                    <a:pt x="3643" y="3134"/>
                    <a:pt x="3786" y="3046"/>
                    <a:pt x="3786" y="2890"/>
                  </a:cubicBezTo>
                  <a:lnTo>
                    <a:pt x="3805" y="2872"/>
                  </a:lnTo>
                  <a:lnTo>
                    <a:pt x="3805" y="281"/>
                  </a:lnTo>
                  <a:cubicBezTo>
                    <a:pt x="3805" y="125"/>
                    <a:pt x="3677" y="0"/>
                    <a:pt x="3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2333507" y="4322753"/>
              <a:ext cx="122869" cy="101893"/>
            </a:xfrm>
            <a:custGeom>
              <a:rect b="b" l="l" r="r" t="t"/>
              <a:pathLst>
                <a:path extrusionOk="0" h="3172" w="3825">
                  <a:moveTo>
                    <a:pt x="281" y="1"/>
                  </a:moveTo>
                  <a:cubicBezTo>
                    <a:pt x="126" y="1"/>
                    <a:pt x="0" y="128"/>
                    <a:pt x="0" y="282"/>
                  </a:cubicBezTo>
                  <a:lnTo>
                    <a:pt x="0" y="2890"/>
                  </a:lnTo>
                  <a:cubicBezTo>
                    <a:pt x="0" y="3047"/>
                    <a:pt x="127" y="3171"/>
                    <a:pt x="281" y="3171"/>
                  </a:cubicBezTo>
                  <a:lnTo>
                    <a:pt x="3544" y="3171"/>
                  </a:lnTo>
                  <a:cubicBezTo>
                    <a:pt x="3699" y="3171"/>
                    <a:pt x="3825" y="3045"/>
                    <a:pt x="3825" y="2890"/>
                  </a:cubicBezTo>
                  <a:lnTo>
                    <a:pt x="3825" y="2873"/>
                  </a:lnTo>
                  <a:lnTo>
                    <a:pt x="3825" y="2871"/>
                  </a:lnTo>
                  <a:lnTo>
                    <a:pt x="447" y="2871"/>
                  </a:lnTo>
                  <a:cubicBezTo>
                    <a:pt x="366" y="2871"/>
                    <a:pt x="300" y="2806"/>
                    <a:pt x="300" y="2722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2" name="Google Shape;1772;p49"/>
          <p:cNvGrpSpPr/>
          <p:nvPr/>
        </p:nvGrpSpPr>
        <p:grpSpPr>
          <a:xfrm>
            <a:off x="895758" y="2027485"/>
            <a:ext cx="299484" cy="297684"/>
            <a:chOff x="2836796" y="3480977"/>
            <a:chExt cx="299484" cy="297684"/>
          </a:xfrm>
        </p:grpSpPr>
        <p:sp>
          <p:nvSpPr>
            <p:cNvPr id="1773" name="Google Shape;1773;p49"/>
            <p:cNvSpPr/>
            <p:nvPr/>
          </p:nvSpPr>
          <p:spPr>
            <a:xfrm>
              <a:off x="2952217" y="3581300"/>
              <a:ext cx="82780" cy="82715"/>
            </a:xfrm>
            <a:custGeom>
              <a:rect b="b" l="l" r="r" t="t"/>
              <a:pathLst>
                <a:path extrusionOk="0" h="2575" w="2577">
                  <a:moveTo>
                    <a:pt x="416" y="1"/>
                  </a:moveTo>
                  <a:lnTo>
                    <a:pt x="114" y="303"/>
                  </a:lnTo>
                  <a:lnTo>
                    <a:pt x="1" y="570"/>
                  </a:lnTo>
                  <a:lnTo>
                    <a:pt x="1990" y="2575"/>
                  </a:lnTo>
                  <a:lnTo>
                    <a:pt x="2274" y="2462"/>
                  </a:lnTo>
                  <a:lnTo>
                    <a:pt x="2576" y="2160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2949519" y="3589685"/>
              <a:ext cx="77062" cy="77062"/>
            </a:xfrm>
            <a:custGeom>
              <a:rect b="b" l="l" r="r" t="t"/>
              <a:pathLst>
                <a:path extrusionOk="0" h="2399" w="2399">
                  <a:moveTo>
                    <a:pt x="670" y="0"/>
                  </a:moveTo>
                  <a:lnTo>
                    <a:pt x="467" y="203"/>
                  </a:lnTo>
                  <a:cubicBezTo>
                    <a:pt x="453" y="217"/>
                    <a:pt x="434" y="225"/>
                    <a:pt x="415" y="225"/>
                  </a:cubicBezTo>
                  <a:cubicBezTo>
                    <a:pt x="396" y="225"/>
                    <a:pt x="377" y="217"/>
                    <a:pt x="363" y="203"/>
                  </a:cubicBezTo>
                  <a:lnTo>
                    <a:pt x="198" y="39"/>
                  </a:lnTo>
                  <a:lnTo>
                    <a:pt x="1" y="236"/>
                  </a:lnTo>
                  <a:lnTo>
                    <a:pt x="218" y="453"/>
                  </a:lnTo>
                  <a:lnTo>
                    <a:pt x="613" y="850"/>
                  </a:lnTo>
                  <a:lnTo>
                    <a:pt x="1550" y="1785"/>
                  </a:lnTo>
                  <a:lnTo>
                    <a:pt x="1945" y="2182"/>
                  </a:lnTo>
                  <a:lnTo>
                    <a:pt x="2162" y="2399"/>
                  </a:lnTo>
                  <a:lnTo>
                    <a:pt x="2359" y="2201"/>
                  </a:lnTo>
                  <a:lnTo>
                    <a:pt x="2197" y="2038"/>
                  </a:lnTo>
                  <a:cubicBezTo>
                    <a:pt x="2167" y="2008"/>
                    <a:pt x="2167" y="1960"/>
                    <a:pt x="2196" y="1931"/>
                  </a:cubicBezTo>
                  <a:lnTo>
                    <a:pt x="2398" y="1729"/>
                  </a:lnTo>
                  <a:lnTo>
                    <a:pt x="2002" y="1332"/>
                  </a:lnTo>
                  <a:lnTo>
                    <a:pt x="1066" y="397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2960795" y="3482584"/>
              <a:ext cx="175485" cy="173301"/>
            </a:xfrm>
            <a:custGeom>
              <a:rect b="b" l="l" r="r" t="t"/>
              <a:pathLst>
                <a:path extrusionOk="0" h="5395" w="5463">
                  <a:moveTo>
                    <a:pt x="3087" y="1"/>
                  </a:moveTo>
                  <a:cubicBezTo>
                    <a:pt x="2933" y="1"/>
                    <a:pt x="2681" y="163"/>
                    <a:pt x="2590" y="255"/>
                  </a:cubicBezTo>
                  <a:lnTo>
                    <a:pt x="116" y="2726"/>
                  </a:lnTo>
                  <a:cubicBezTo>
                    <a:pt x="0" y="2842"/>
                    <a:pt x="0" y="3029"/>
                    <a:pt x="116" y="3145"/>
                  </a:cubicBezTo>
                  <a:lnTo>
                    <a:pt x="469" y="3498"/>
                  </a:lnTo>
                  <a:cubicBezTo>
                    <a:pt x="505" y="3534"/>
                    <a:pt x="505" y="3593"/>
                    <a:pt x="469" y="3630"/>
                  </a:cubicBezTo>
                  <a:lnTo>
                    <a:pt x="116" y="3983"/>
                  </a:lnTo>
                  <a:lnTo>
                    <a:pt x="1389" y="5226"/>
                  </a:lnTo>
                  <a:lnTo>
                    <a:pt x="1600" y="5108"/>
                  </a:lnTo>
                  <a:lnTo>
                    <a:pt x="1753" y="4954"/>
                  </a:lnTo>
                  <a:cubicBezTo>
                    <a:pt x="1771" y="4936"/>
                    <a:pt x="1796" y="4927"/>
                    <a:pt x="1820" y="4927"/>
                  </a:cubicBezTo>
                  <a:cubicBezTo>
                    <a:pt x="1844" y="4927"/>
                    <a:pt x="1868" y="4936"/>
                    <a:pt x="1887" y="4954"/>
                  </a:cubicBezTo>
                  <a:lnTo>
                    <a:pt x="2238" y="5307"/>
                  </a:lnTo>
                  <a:cubicBezTo>
                    <a:pt x="2296" y="5365"/>
                    <a:pt x="2372" y="5394"/>
                    <a:pt x="2447" y="5394"/>
                  </a:cubicBezTo>
                  <a:cubicBezTo>
                    <a:pt x="2523" y="5394"/>
                    <a:pt x="2599" y="5365"/>
                    <a:pt x="2657" y="5307"/>
                  </a:cubicBezTo>
                  <a:lnTo>
                    <a:pt x="5346" y="2618"/>
                  </a:lnTo>
                  <a:cubicBezTo>
                    <a:pt x="5462" y="2502"/>
                    <a:pt x="5462" y="2317"/>
                    <a:pt x="5346" y="2201"/>
                  </a:cubicBezTo>
                  <a:lnTo>
                    <a:pt x="3185" y="39"/>
                  </a:lnTo>
                  <a:lnTo>
                    <a:pt x="3175" y="29"/>
                  </a:lnTo>
                  <a:cubicBezTo>
                    <a:pt x="3153" y="9"/>
                    <a:pt x="3123" y="1"/>
                    <a:pt x="3087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2959542" y="3480977"/>
              <a:ext cx="103177" cy="173237"/>
            </a:xfrm>
            <a:custGeom>
              <a:rect b="b" l="l" r="r" t="t"/>
              <a:pathLst>
                <a:path extrusionOk="0" h="5393" w="3212">
                  <a:moveTo>
                    <a:pt x="3013" y="1"/>
                  </a:moveTo>
                  <a:cubicBezTo>
                    <a:pt x="2938" y="1"/>
                    <a:pt x="2862" y="30"/>
                    <a:pt x="2804" y="88"/>
                  </a:cubicBezTo>
                  <a:lnTo>
                    <a:pt x="115" y="2776"/>
                  </a:lnTo>
                  <a:cubicBezTo>
                    <a:pt x="0" y="2892"/>
                    <a:pt x="0" y="3079"/>
                    <a:pt x="115" y="3195"/>
                  </a:cubicBezTo>
                  <a:lnTo>
                    <a:pt x="468" y="3548"/>
                  </a:lnTo>
                  <a:cubicBezTo>
                    <a:pt x="504" y="3584"/>
                    <a:pt x="504" y="3643"/>
                    <a:pt x="468" y="3680"/>
                  </a:cubicBezTo>
                  <a:lnTo>
                    <a:pt x="81" y="4067"/>
                  </a:lnTo>
                  <a:lnTo>
                    <a:pt x="1406" y="5392"/>
                  </a:lnTo>
                  <a:lnTo>
                    <a:pt x="1639" y="5158"/>
                  </a:lnTo>
                  <a:lnTo>
                    <a:pt x="578" y="4098"/>
                  </a:lnTo>
                  <a:cubicBezTo>
                    <a:pt x="543" y="4060"/>
                    <a:pt x="543" y="4002"/>
                    <a:pt x="579" y="3966"/>
                  </a:cubicBezTo>
                  <a:lnTo>
                    <a:pt x="772" y="3772"/>
                  </a:lnTo>
                  <a:cubicBezTo>
                    <a:pt x="859" y="3685"/>
                    <a:pt x="859" y="3542"/>
                    <a:pt x="772" y="3455"/>
                  </a:cubicBezTo>
                  <a:lnTo>
                    <a:pt x="368" y="3051"/>
                  </a:lnTo>
                  <a:cubicBezTo>
                    <a:pt x="332" y="3015"/>
                    <a:pt x="332" y="2956"/>
                    <a:pt x="368" y="2920"/>
                  </a:cubicBezTo>
                  <a:lnTo>
                    <a:pt x="3201" y="88"/>
                  </a:lnTo>
                  <a:lnTo>
                    <a:pt x="3211" y="76"/>
                  </a:lnTo>
                  <a:cubicBezTo>
                    <a:pt x="3155" y="26"/>
                    <a:pt x="3084" y="1"/>
                    <a:pt x="301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3066451" y="3514001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7"/>
                    <a:pt x="64" y="279"/>
                    <a:pt x="141" y="279"/>
                  </a:cubicBezTo>
                  <a:cubicBezTo>
                    <a:pt x="217" y="279"/>
                    <a:pt x="280" y="217"/>
                    <a:pt x="280" y="140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3079879" y="3527461"/>
              <a:ext cx="9026" cy="8962"/>
            </a:xfrm>
            <a:custGeom>
              <a:rect b="b" l="l" r="r" t="t"/>
              <a:pathLst>
                <a:path extrusionOk="0" h="279" w="281">
                  <a:moveTo>
                    <a:pt x="141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3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3093339" y="3540856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39" y="0"/>
                  </a:moveTo>
                  <a:cubicBezTo>
                    <a:pt x="62" y="0"/>
                    <a:pt x="0" y="62"/>
                    <a:pt x="0" y="141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9" y="217"/>
                    <a:pt x="279" y="141"/>
                  </a:cubicBezTo>
                  <a:cubicBezTo>
                    <a:pt x="279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2840297" y="3595596"/>
              <a:ext cx="182841" cy="181910"/>
            </a:xfrm>
            <a:custGeom>
              <a:rect b="b" l="l" r="r" t="t"/>
              <a:pathLst>
                <a:path extrusionOk="0" h="5663" w="5692">
                  <a:moveTo>
                    <a:pt x="3315" y="1"/>
                  </a:moveTo>
                  <a:cubicBezTo>
                    <a:pt x="3177" y="1"/>
                    <a:pt x="2962" y="148"/>
                    <a:pt x="2875" y="235"/>
                  </a:cubicBezTo>
                  <a:lnTo>
                    <a:pt x="109" y="3044"/>
                  </a:lnTo>
                  <a:cubicBezTo>
                    <a:pt x="0" y="3156"/>
                    <a:pt x="0" y="3333"/>
                    <a:pt x="109" y="3441"/>
                  </a:cubicBezTo>
                  <a:lnTo>
                    <a:pt x="2170" y="5513"/>
                  </a:lnTo>
                  <a:cubicBezTo>
                    <a:pt x="2246" y="5590"/>
                    <a:pt x="2360" y="5662"/>
                    <a:pt x="2460" y="5662"/>
                  </a:cubicBezTo>
                  <a:cubicBezTo>
                    <a:pt x="2504" y="5662"/>
                    <a:pt x="2545" y="5648"/>
                    <a:pt x="2579" y="5614"/>
                  </a:cubicBezTo>
                  <a:lnTo>
                    <a:pt x="5583" y="2610"/>
                  </a:lnTo>
                  <a:cubicBezTo>
                    <a:pt x="5691" y="2500"/>
                    <a:pt x="5691" y="2324"/>
                    <a:pt x="5583" y="2215"/>
                  </a:cubicBezTo>
                  <a:lnTo>
                    <a:pt x="3401" y="32"/>
                  </a:lnTo>
                  <a:cubicBezTo>
                    <a:pt x="3379" y="10"/>
                    <a:pt x="3349" y="1"/>
                    <a:pt x="3315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2836796" y="3594021"/>
              <a:ext cx="112750" cy="184640"/>
            </a:xfrm>
            <a:custGeom>
              <a:rect b="b" l="l" r="r" t="t"/>
              <a:pathLst>
                <a:path extrusionOk="0" h="5748" w="3510">
                  <a:moveTo>
                    <a:pt x="3312" y="1"/>
                  </a:moveTo>
                  <a:cubicBezTo>
                    <a:pt x="3240" y="1"/>
                    <a:pt x="3168" y="28"/>
                    <a:pt x="3113" y="82"/>
                  </a:cubicBezTo>
                  <a:lnTo>
                    <a:pt x="109" y="3086"/>
                  </a:lnTo>
                  <a:cubicBezTo>
                    <a:pt x="1" y="3195"/>
                    <a:pt x="1" y="3373"/>
                    <a:pt x="109" y="3483"/>
                  </a:cubicBezTo>
                  <a:lnTo>
                    <a:pt x="2291" y="5666"/>
                  </a:lnTo>
                  <a:cubicBezTo>
                    <a:pt x="2345" y="5720"/>
                    <a:pt x="2417" y="5747"/>
                    <a:pt x="2489" y="5747"/>
                  </a:cubicBezTo>
                  <a:cubicBezTo>
                    <a:pt x="2561" y="5747"/>
                    <a:pt x="2633" y="5720"/>
                    <a:pt x="2688" y="5666"/>
                  </a:cubicBezTo>
                  <a:lnTo>
                    <a:pt x="373" y="3351"/>
                  </a:lnTo>
                  <a:cubicBezTo>
                    <a:pt x="335" y="3315"/>
                    <a:pt x="335" y="3256"/>
                    <a:pt x="373" y="3219"/>
                  </a:cubicBezTo>
                  <a:lnTo>
                    <a:pt x="3510" y="82"/>
                  </a:lnTo>
                  <a:cubicBezTo>
                    <a:pt x="3456" y="28"/>
                    <a:pt x="3384" y="1"/>
                    <a:pt x="331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2986173" y="3520393"/>
              <a:ext cx="111818" cy="109441"/>
            </a:xfrm>
            <a:custGeom>
              <a:rect b="b" l="l" r="r" t="t"/>
              <a:pathLst>
                <a:path extrusionOk="0" h="3407" w="3481">
                  <a:moveTo>
                    <a:pt x="1768" y="1"/>
                  </a:moveTo>
                  <a:cubicBezTo>
                    <a:pt x="1744" y="1"/>
                    <a:pt x="1720" y="10"/>
                    <a:pt x="1702" y="28"/>
                  </a:cubicBezTo>
                  <a:lnTo>
                    <a:pt x="37" y="1693"/>
                  </a:lnTo>
                  <a:cubicBezTo>
                    <a:pt x="1" y="1729"/>
                    <a:pt x="1" y="1788"/>
                    <a:pt x="37" y="1824"/>
                  </a:cubicBezTo>
                  <a:lnTo>
                    <a:pt x="1592" y="3379"/>
                  </a:lnTo>
                  <a:cubicBezTo>
                    <a:pt x="1610" y="3397"/>
                    <a:pt x="1633" y="3406"/>
                    <a:pt x="1657" y="3406"/>
                  </a:cubicBezTo>
                  <a:cubicBezTo>
                    <a:pt x="1681" y="3406"/>
                    <a:pt x="1705" y="3397"/>
                    <a:pt x="1723" y="3379"/>
                  </a:cubicBezTo>
                  <a:lnTo>
                    <a:pt x="1857" y="3304"/>
                  </a:lnTo>
                  <a:lnTo>
                    <a:pt x="3445" y="1714"/>
                  </a:lnTo>
                  <a:cubicBezTo>
                    <a:pt x="3481" y="1678"/>
                    <a:pt x="3481" y="1619"/>
                    <a:pt x="3445" y="1582"/>
                  </a:cubicBezTo>
                  <a:lnTo>
                    <a:pt x="1967" y="104"/>
                  </a:lnTo>
                  <a:lnTo>
                    <a:pt x="1835" y="28"/>
                  </a:lnTo>
                  <a:cubicBezTo>
                    <a:pt x="1817" y="10"/>
                    <a:pt x="1792" y="1"/>
                    <a:pt x="1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2984374" y="3518530"/>
              <a:ext cx="64984" cy="113071"/>
            </a:xfrm>
            <a:custGeom>
              <a:rect b="b" l="l" r="r" t="t"/>
              <a:pathLst>
                <a:path extrusionOk="0" h="3520" w="2023">
                  <a:moveTo>
                    <a:pt x="1824" y="1"/>
                  </a:moveTo>
                  <a:cubicBezTo>
                    <a:pt x="1800" y="1"/>
                    <a:pt x="1776" y="10"/>
                    <a:pt x="1758" y="28"/>
                  </a:cubicBezTo>
                  <a:lnTo>
                    <a:pt x="36" y="1749"/>
                  </a:lnTo>
                  <a:cubicBezTo>
                    <a:pt x="0" y="1785"/>
                    <a:pt x="0" y="1845"/>
                    <a:pt x="36" y="1881"/>
                  </a:cubicBezTo>
                  <a:lnTo>
                    <a:pt x="1648" y="3492"/>
                  </a:lnTo>
                  <a:cubicBezTo>
                    <a:pt x="1666" y="3510"/>
                    <a:pt x="1690" y="3519"/>
                    <a:pt x="1713" y="3519"/>
                  </a:cubicBezTo>
                  <a:cubicBezTo>
                    <a:pt x="1737" y="3519"/>
                    <a:pt x="1761" y="3510"/>
                    <a:pt x="1779" y="3492"/>
                  </a:cubicBezTo>
                  <a:lnTo>
                    <a:pt x="1911" y="3359"/>
                  </a:lnTo>
                  <a:lnTo>
                    <a:pt x="406" y="1856"/>
                  </a:lnTo>
                  <a:cubicBezTo>
                    <a:pt x="385" y="1834"/>
                    <a:pt x="385" y="1798"/>
                    <a:pt x="406" y="1777"/>
                  </a:cubicBezTo>
                  <a:lnTo>
                    <a:pt x="2023" y="160"/>
                  </a:lnTo>
                  <a:lnTo>
                    <a:pt x="1889" y="28"/>
                  </a:lnTo>
                  <a:cubicBezTo>
                    <a:pt x="1871" y="10"/>
                    <a:pt x="1847" y="1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2985209" y="3605939"/>
              <a:ext cx="25570" cy="24702"/>
            </a:xfrm>
            <a:custGeom>
              <a:rect b="b" l="l" r="r" t="t"/>
              <a:pathLst>
                <a:path extrusionOk="0" h="769" w="796">
                  <a:moveTo>
                    <a:pt x="153" y="0"/>
                  </a:moveTo>
                  <a:cubicBezTo>
                    <a:pt x="117" y="0"/>
                    <a:pt x="81" y="14"/>
                    <a:pt x="54" y="41"/>
                  </a:cubicBezTo>
                  <a:cubicBezTo>
                    <a:pt x="0" y="95"/>
                    <a:pt x="0" y="185"/>
                    <a:pt x="54" y="238"/>
                  </a:cubicBezTo>
                  <a:lnTo>
                    <a:pt x="543" y="728"/>
                  </a:lnTo>
                  <a:cubicBezTo>
                    <a:pt x="571" y="754"/>
                    <a:pt x="607" y="768"/>
                    <a:pt x="643" y="768"/>
                  </a:cubicBezTo>
                  <a:cubicBezTo>
                    <a:pt x="678" y="768"/>
                    <a:pt x="714" y="754"/>
                    <a:pt x="740" y="728"/>
                  </a:cubicBezTo>
                  <a:cubicBezTo>
                    <a:pt x="795" y="673"/>
                    <a:pt x="795" y="584"/>
                    <a:pt x="740" y="529"/>
                  </a:cubicBezTo>
                  <a:lnTo>
                    <a:pt x="252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2951543" y="3643332"/>
              <a:ext cx="23321" cy="17218"/>
            </a:xfrm>
            <a:custGeom>
              <a:rect b="b" l="l" r="r" t="t"/>
              <a:pathLst>
                <a:path extrusionOk="0" h="536" w="726">
                  <a:moveTo>
                    <a:pt x="303" y="1"/>
                  </a:moveTo>
                  <a:cubicBezTo>
                    <a:pt x="303" y="1"/>
                    <a:pt x="0" y="199"/>
                    <a:pt x="213" y="465"/>
                  </a:cubicBezTo>
                  <a:cubicBezTo>
                    <a:pt x="259" y="524"/>
                    <a:pt x="358" y="536"/>
                    <a:pt x="433" y="536"/>
                  </a:cubicBezTo>
                  <a:cubicBezTo>
                    <a:pt x="490" y="536"/>
                    <a:pt x="533" y="529"/>
                    <a:pt x="533" y="529"/>
                  </a:cubicBezTo>
                  <a:cubicBezTo>
                    <a:pt x="562" y="516"/>
                    <a:pt x="586" y="499"/>
                    <a:pt x="611" y="476"/>
                  </a:cubicBezTo>
                  <a:cubicBezTo>
                    <a:pt x="725" y="360"/>
                    <a:pt x="725" y="173"/>
                    <a:pt x="611" y="57"/>
                  </a:cubicBezTo>
                  <a:cubicBezTo>
                    <a:pt x="586" y="33"/>
                    <a:pt x="562" y="15"/>
                    <a:pt x="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2953984" y="3642368"/>
              <a:ext cx="14680" cy="19017"/>
            </a:xfrm>
            <a:custGeom>
              <a:rect b="b" l="l" r="r" t="t"/>
              <a:pathLst>
                <a:path extrusionOk="0" h="592" w="457">
                  <a:moveTo>
                    <a:pt x="326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3"/>
                    <a:pt x="1" y="388"/>
                    <a:pt x="117" y="506"/>
                  </a:cubicBezTo>
                  <a:cubicBezTo>
                    <a:pt x="175" y="563"/>
                    <a:pt x="250" y="591"/>
                    <a:pt x="326" y="591"/>
                  </a:cubicBezTo>
                  <a:cubicBezTo>
                    <a:pt x="371" y="591"/>
                    <a:pt x="416" y="581"/>
                    <a:pt x="457" y="561"/>
                  </a:cubicBezTo>
                  <a:cubicBezTo>
                    <a:pt x="429" y="546"/>
                    <a:pt x="402" y="529"/>
                    <a:pt x="379" y="506"/>
                  </a:cubicBezTo>
                  <a:cubicBezTo>
                    <a:pt x="263" y="390"/>
                    <a:pt x="263" y="203"/>
                    <a:pt x="379" y="87"/>
                  </a:cubicBezTo>
                  <a:cubicBezTo>
                    <a:pt x="402" y="63"/>
                    <a:pt x="428" y="45"/>
                    <a:pt x="457" y="31"/>
                  </a:cubicBezTo>
                  <a:cubicBezTo>
                    <a:pt x="416" y="10"/>
                    <a:pt x="371" y="0"/>
                    <a:pt x="3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2938179" y="3612686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0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2924751" y="3626113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7" y="0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8" y="615"/>
                  </a:cubicBezTo>
                  <a:cubicBezTo>
                    <a:pt x="524" y="615"/>
                    <a:pt x="561" y="600"/>
                    <a:pt x="587" y="573"/>
                  </a:cubicBezTo>
                  <a:cubicBezTo>
                    <a:pt x="640" y="519"/>
                    <a:pt x="640" y="430"/>
                    <a:pt x="587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2983378" y="3657852"/>
              <a:ext cx="20655" cy="19755"/>
            </a:xfrm>
            <a:custGeom>
              <a:rect b="b" l="l" r="r" t="t"/>
              <a:pathLst>
                <a:path extrusionOk="0" h="615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969982" y="367128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3" y="615"/>
                    <a:pt x="489" y="615"/>
                  </a:cubicBezTo>
                  <a:cubicBezTo>
                    <a:pt x="525" y="615"/>
                    <a:pt x="561" y="602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932140" y="3663891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2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5" y="614"/>
                    <a:pt x="561" y="603"/>
                    <a:pt x="587" y="574"/>
                  </a:cubicBezTo>
                  <a:cubicBezTo>
                    <a:pt x="640" y="519"/>
                    <a:pt x="640" y="431"/>
                    <a:pt x="587" y="376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2909589" y="364134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1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3" y="614"/>
                    <a:pt x="559" y="600"/>
                    <a:pt x="587" y="574"/>
                  </a:cubicBezTo>
                  <a:cubicBezTo>
                    <a:pt x="640" y="519"/>
                    <a:pt x="640" y="430"/>
                    <a:pt x="587" y="375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2954755" y="3686506"/>
              <a:ext cx="20558" cy="19787"/>
            </a:xfrm>
            <a:custGeom>
              <a:rect b="b" l="l" r="r" t="t"/>
              <a:pathLst>
                <a:path extrusionOk="0" h="616" w="640">
                  <a:moveTo>
                    <a:pt x="153" y="1"/>
                  </a:moveTo>
                  <a:cubicBezTo>
                    <a:pt x="117" y="1"/>
                    <a:pt x="82" y="14"/>
                    <a:pt x="55" y="41"/>
                  </a:cubicBezTo>
                  <a:cubicBezTo>
                    <a:pt x="0" y="96"/>
                    <a:pt x="0" y="184"/>
                    <a:pt x="55" y="239"/>
                  </a:cubicBezTo>
                  <a:lnTo>
                    <a:pt x="389" y="573"/>
                  </a:lnTo>
                  <a:cubicBezTo>
                    <a:pt x="417" y="601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8"/>
                    <a:pt x="640" y="430"/>
                    <a:pt x="586" y="377"/>
                  </a:cubicBezTo>
                  <a:lnTo>
                    <a:pt x="252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2918712" y="3677319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2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90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2896161" y="3654768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1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89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3" y="615"/>
                    <a:pt x="559" y="600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2941295" y="3699934"/>
              <a:ext cx="20623" cy="19755"/>
            </a:xfrm>
            <a:custGeom>
              <a:rect b="b" l="l" r="r" t="t"/>
              <a:pathLst>
                <a:path extrusionOk="0" h="615" w="642">
                  <a:moveTo>
                    <a:pt x="154" y="1"/>
                  </a:moveTo>
                  <a:cubicBezTo>
                    <a:pt x="118" y="1"/>
                    <a:pt x="82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2905348" y="3690811"/>
              <a:ext cx="20591" cy="19723"/>
            </a:xfrm>
            <a:custGeom>
              <a:rect b="b" l="l" r="r" t="t"/>
              <a:pathLst>
                <a:path extrusionOk="0" h="614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7" y="571"/>
                  </a:lnTo>
                  <a:cubicBezTo>
                    <a:pt x="415" y="599"/>
                    <a:pt x="451" y="613"/>
                    <a:pt x="487" y="613"/>
                  </a:cubicBezTo>
                  <a:cubicBezTo>
                    <a:pt x="523" y="613"/>
                    <a:pt x="559" y="600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2882701" y="3668196"/>
              <a:ext cx="20623" cy="19787"/>
            </a:xfrm>
            <a:custGeom>
              <a:rect b="b" l="l" r="r" t="t"/>
              <a:pathLst>
                <a:path extrusionOk="0" h="616" w="642">
                  <a:moveTo>
                    <a:pt x="154" y="1"/>
                  </a:moveTo>
                  <a:cubicBezTo>
                    <a:pt x="118" y="1"/>
                    <a:pt x="82" y="14"/>
                    <a:pt x="56" y="42"/>
                  </a:cubicBezTo>
                  <a:cubicBezTo>
                    <a:pt x="1" y="95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5" y="615"/>
                    <a:pt x="561" y="601"/>
                    <a:pt x="587" y="573"/>
                  </a:cubicBezTo>
                  <a:cubicBezTo>
                    <a:pt x="642" y="520"/>
                    <a:pt x="642" y="430"/>
                    <a:pt x="587" y="376"/>
                  </a:cubicBezTo>
                  <a:lnTo>
                    <a:pt x="253" y="42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2927899" y="3713362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2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2891856" y="3704175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8" y="1"/>
                    <a:pt x="82" y="14"/>
                    <a:pt x="54" y="41"/>
                  </a:cubicBezTo>
                  <a:cubicBezTo>
                    <a:pt x="1" y="96"/>
                    <a:pt x="1" y="184"/>
                    <a:pt x="54" y="239"/>
                  </a:cubicBezTo>
                  <a:lnTo>
                    <a:pt x="389" y="574"/>
                  </a:lnTo>
                  <a:cubicBezTo>
                    <a:pt x="416" y="601"/>
                    <a:pt x="453" y="616"/>
                    <a:pt x="489" y="616"/>
                  </a:cubicBezTo>
                  <a:cubicBezTo>
                    <a:pt x="525" y="616"/>
                    <a:pt x="561" y="602"/>
                    <a:pt x="587" y="574"/>
                  </a:cubicBezTo>
                  <a:cubicBezTo>
                    <a:pt x="641" y="519"/>
                    <a:pt x="641" y="430"/>
                    <a:pt x="587" y="377"/>
                  </a:cubicBezTo>
                  <a:lnTo>
                    <a:pt x="251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2869209" y="3681624"/>
              <a:ext cx="20655" cy="19787"/>
            </a:xfrm>
            <a:custGeom>
              <a:rect b="b" l="l" r="r" t="t"/>
              <a:pathLst>
                <a:path extrusionOk="0" h="616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6" y="615"/>
                    <a:pt x="563" y="601"/>
                    <a:pt x="587" y="573"/>
                  </a:cubicBezTo>
                  <a:cubicBezTo>
                    <a:pt x="642" y="518"/>
                    <a:pt x="642" y="430"/>
                    <a:pt x="587" y="377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2914472" y="3726790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7" y="1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1"/>
                    <a:pt x="452" y="615"/>
                    <a:pt x="488" y="615"/>
                  </a:cubicBezTo>
                  <a:cubicBezTo>
                    <a:pt x="524" y="615"/>
                    <a:pt x="561" y="602"/>
                    <a:pt x="587" y="573"/>
                  </a:cubicBezTo>
                  <a:cubicBezTo>
                    <a:pt x="640" y="520"/>
                    <a:pt x="640" y="430"/>
                    <a:pt x="587" y="376"/>
                  </a:cubicBezTo>
                  <a:lnTo>
                    <a:pt x="251" y="42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2870847" y="3709603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6"/>
                    <a:pt x="63" y="279"/>
                    <a:pt x="139" y="279"/>
                  </a:cubicBezTo>
                  <a:cubicBezTo>
                    <a:pt x="218" y="279"/>
                    <a:pt x="280" y="216"/>
                    <a:pt x="280" y="140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2884275" y="3723063"/>
              <a:ext cx="8962" cy="8930"/>
            </a:xfrm>
            <a:custGeom>
              <a:rect b="b" l="l" r="r" t="t"/>
              <a:pathLst>
                <a:path extrusionOk="0" h="278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7" y="278"/>
                    <a:pt x="279" y="216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2897735" y="3736491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3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49"/>
          <p:cNvGrpSpPr/>
          <p:nvPr/>
        </p:nvGrpSpPr>
        <p:grpSpPr>
          <a:xfrm>
            <a:off x="4922045" y="2027517"/>
            <a:ext cx="251616" cy="297627"/>
            <a:chOff x="2225795" y="3481009"/>
            <a:chExt cx="251616" cy="297627"/>
          </a:xfrm>
        </p:grpSpPr>
        <p:sp>
          <p:nvSpPr>
            <p:cNvPr id="1807" name="Google Shape;1807;p49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49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0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Momentum: True ; Learning rate: 0.0005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854" name="Google Shape;18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363" y="1271075"/>
            <a:ext cx="4546075" cy="34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50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0" name="Google Shape;1860;p51"/>
          <p:cNvGrpSpPr/>
          <p:nvPr/>
        </p:nvGrpSpPr>
        <p:grpSpPr>
          <a:xfrm>
            <a:off x="1708200" y="1706095"/>
            <a:ext cx="5727600" cy="1731308"/>
            <a:chOff x="1708175" y="1932750"/>
            <a:chExt cx="5727600" cy="1901700"/>
          </a:xfrm>
        </p:grpSpPr>
        <p:sp>
          <p:nvSpPr>
            <p:cNvPr id="1861" name="Google Shape;1861;p51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1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1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1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1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51"/>
          <p:cNvSpPr txBox="1"/>
          <p:nvPr>
            <p:ph type="title"/>
          </p:nvPr>
        </p:nvSpPr>
        <p:spPr>
          <a:xfrm>
            <a:off x="1708175" y="1924188"/>
            <a:ext cx="572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Generalización</a:t>
            </a:r>
            <a:endParaRPr/>
          </a:p>
        </p:txBody>
      </p:sp>
      <p:sp>
        <p:nvSpPr>
          <p:cNvPr id="1867" name="Google Shape;1867;p51"/>
          <p:cNvSpPr txBox="1"/>
          <p:nvPr>
            <p:ph idx="1" type="subTitle"/>
          </p:nvPr>
        </p:nvSpPr>
        <p:spPr>
          <a:xfrm>
            <a:off x="1708225" y="2765988"/>
            <a:ext cx="57276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Buscamos que el autoencoder pueda devolver la imagen original para un conjunto de datos </a:t>
            </a:r>
            <a:r>
              <a:rPr b="1" lang="en" sz="1600">
                <a:solidFill>
                  <a:schemeClr val="accent6"/>
                </a:solidFill>
                <a:highlight>
                  <a:schemeClr val="accent1"/>
                </a:highlight>
              </a:rPr>
              <a:t>distinto</a:t>
            </a:r>
            <a:r>
              <a:rPr lang="en" sz="1600"/>
              <a:t> del conjunto de entrenamiento</a:t>
            </a:r>
            <a:endParaRPr sz="1600"/>
          </a:p>
        </p:txBody>
      </p:sp>
      <p:sp>
        <p:nvSpPr>
          <p:cNvPr id="1868" name="Google Shape;1868;p51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52"/>
          <p:cNvSpPr/>
          <p:nvPr/>
        </p:nvSpPr>
        <p:spPr>
          <a:xfrm>
            <a:off x="720000" y="4075775"/>
            <a:ext cx="7704000" cy="638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5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Training set:</a:t>
            </a:r>
            <a:r>
              <a:rPr lang="en"/>
              <a:t> 31</a:t>
            </a:r>
            <a:endParaRPr/>
          </a:p>
        </p:txBody>
      </p:sp>
      <p:sp>
        <p:nvSpPr>
          <p:cNvPr id="1875" name="Google Shape;1875;p52"/>
          <p:cNvSpPr txBox="1"/>
          <p:nvPr>
            <p:ph idx="1" type="subTitle"/>
          </p:nvPr>
        </p:nvSpPr>
        <p:spPr>
          <a:xfrm>
            <a:off x="720000" y="4077425"/>
            <a:ext cx="7704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</a:rPr>
              <a:t>Noise probability: 0.1 ; Momentum: True ; Learning rate: 0.0005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52"/>
          <p:cNvSpPr/>
          <p:nvPr/>
        </p:nvSpPr>
        <p:spPr>
          <a:xfrm>
            <a:off x="720000" y="3859325"/>
            <a:ext cx="77040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7" name="Google Shape;18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25" y="1311888"/>
            <a:ext cx="1782742" cy="23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042" y="1311888"/>
            <a:ext cx="1792581" cy="23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52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53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885" name="Google Shape;1885;p53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0" name="Google Shape;1890;p53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Ejercicio 2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Autoencoder de Generación</a:t>
            </a:r>
            <a:endParaRPr sz="3300"/>
          </a:p>
        </p:txBody>
      </p:sp>
      <p:sp>
        <p:nvSpPr>
          <p:cNvPr id="1891" name="Google Shape;1891;p5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4"/>
          <p:cNvSpPr/>
          <p:nvPr/>
        </p:nvSpPr>
        <p:spPr>
          <a:xfrm>
            <a:off x="1272075" y="2229878"/>
            <a:ext cx="3201000" cy="1717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4"/>
          <p:cNvSpPr/>
          <p:nvPr/>
        </p:nvSpPr>
        <p:spPr>
          <a:xfrm>
            <a:off x="4964325" y="2654614"/>
            <a:ext cx="2907600" cy="8637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54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Objetivo: Estimar la distribución que se usa para generar las imágenes de entrada.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¿</a:t>
            </a:r>
            <a:r>
              <a:rPr lang="en"/>
              <a:t>Para qué? La idea es generar nuevas muestras de datos con la distribución estimada.</a:t>
            </a:r>
            <a:endParaRPr/>
          </a:p>
        </p:txBody>
      </p:sp>
      <p:sp>
        <p:nvSpPr>
          <p:cNvPr id="1899" name="Google Shape;1899;p5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Variational </a:t>
            </a:r>
            <a:r>
              <a:rPr lang="en"/>
              <a:t>Autoencoder</a:t>
            </a:r>
            <a:endParaRPr/>
          </a:p>
        </p:txBody>
      </p:sp>
      <p:sp>
        <p:nvSpPr>
          <p:cNvPr id="1900" name="Google Shape;1900;p54"/>
          <p:cNvSpPr/>
          <p:nvPr/>
        </p:nvSpPr>
        <p:spPr>
          <a:xfrm>
            <a:off x="1272075" y="2011775"/>
            <a:ext cx="32010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6060004" y="1390564"/>
            <a:ext cx="650997" cy="759684"/>
            <a:chOff x="4876875" y="1427500"/>
            <a:chExt cx="1130400" cy="1319125"/>
          </a:xfrm>
        </p:grpSpPr>
        <p:sp>
          <p:nvSpPr>
            <p:cNvPr id="1902" name="Google Shape;1902;p5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04" name="Google Shape;1904;p54"/>
          <p:cNvCxnSpPr>
            <a:stCxn id="1898" idx="3"/>
            <a:endCxn id="1902" idx="1"/>
          </p:cNvCxnSpPr>
          <p:nvPr/>
        </p:nvCxnSpPr>
        <p:spPr>
          <a:xfrm flipH="1" rot="10800000">
            <a:off x="4473075" y="1833275"/>
            <a:ext cx="1587000" cy="1255200"/>
          </a:xfrm>
          <a:prstGeom prst="bentConnector3">
            <a:avLst>
              <a:gd fmla="val 154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05" name="Google Shape;1905;p54"/>
          <p:cNvGrpSpPr/>
          <p:nvPr/>
        </p:nvGrpSpPr>
        <p:grpSpPr>
          <a:xfrm>
            <a:off x="6060017" y="3947064"/>
            <a:ext cx="650997" cy="759684"/>
            <a:chOff x="4876875" y="1427500"/>
            <a:chExt cx="1130400" cy="1319125"/>
          </a:xfrm>
        </p:grpSpPr>
        <p:sp>
          <p:nvSpPr>
            <p:cNvPr id="1906" name="Google Shape;1906;p54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08" name="Google Shape;1908;p54"/>
          <p:cNvCxnSpPr>
            <a:stCxn id="1906" idx="1"/>
            <a:endCxn id="1898" idx="3"/>
          </p:cNvCxnSpPr>
          <p:nvPr/>
        </p:nvCxnSpPr>
        <p:spPr>
          <a:xfrm rot="10800000">
            <a:off x="4473017" y="3088615"/>
            <a:ext cx="1587000" cy="1301100"/>
          </a:xfrm>
          <a:prstGeom prst="bentConnector3">
            <a:avLst>
              <a:gd fmla="val 8434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54"/>
          <p:cNvCxnSpPr>
            <a:stCxn id="1898" idx="3"/>
            <a:endCxn id="1910" idx="1"/>
          </p:cNvCxnSpPr>
          <p:nvPr/>
        </p:nvCxnSpPr>
        <p:spPr>
          <a:xfrm flipH="1" rot="10800000">
            <a:off x="4473075" y="3086375"/>
            <a:ext cx="4914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1" name="Google Shape;1911;p54"/>
          <p:cNvGrpSpPr/>
          <p:nvPr/>
        </p:nvGrpSpPr>
        <p:grpSpPr>
          <a:xfrm>
            <a:off x="6236703" y="4298708"/>
            <a:ext cx="297629" cy="215452"/>
            <a:chOff x="7281903" y="2876083"/>
            <a:chExt cx="297629" cy="215452"/>
          </a:xfrm>
        </p:grpSpPr>
        <p:sp>
          <p:nvSpPr>
            <p:cNvPr id="1912" name="Google Shape;1912;p54"/>
            <p:cNvSpPr/>
            <p:nvPr/>
          </p:nvSpPr>
          <p:spPr>
            <a:xfrm>
              <a:off x="7281903" y="2876083"/>
              <a:ext cx="53131" cy="47316"/>
            </a:xfrm>
            <a:custGeom>
              <a:rect b="b" l="l" r="r" t="t"/>
              <a:pathLst>
                <a:path extrusionOk="0" h="1473" w="1654">
                  <a:moveTo>
                    <a:pt x="690" y="0"/>
                  </a:moveTo>
                  <a:cubicBezTo>
                    <a:pt x="310" y="0"/>
                    <a:pt x="1" y="310"/>
                    <a:pt x="1" y="691"/>
                  </a:cubicBezTo>
                  <a:lnTo>
                    <a:pt x="1" y="782"/>
                  </a:lnTo>
                  <a:cubicBezTo>
                    <a:pt x="1" y="1163"/>
                    <a:pt x="310" y="1472"/>
                    <a:pt x="690" y="1472"/>
                  </a:cubicBezTo>
                  <a:cubicBezTo>
                    <a:pt x="766" y="1472"/>
                    <a:pt x="827" y="1407"/>
                    <a:pt x="827" y="1331"/>
                  </a:cubicBezTo>
                  <a:cubicBezTo>
                    <a:pt x="827" y="1255"/>
                    <a:pt x="766" y="1193"/>
                    <a:pt x="690" y="1193"/>
                  </a:cubicBezTo>
                  <a:cubicBezTo>
                    <a:pt x="462" y="1193"/>
                    <a:pt x="277" y="1009"/>
                    <a:pt x="277" y="780"/>
                  </a:cubicBezTo>
                  <a:lnTo>
                    <a:pt x="277" y="688"/>
                  </a:lnTo>
                  <a:cubicBezTo>
                    <a:pt x="277" y="461"/>
                    <a:pt x="462" y="275"/>
                    <a:pt x="690" y="275"/>
                  </a:cubicBezTo>
                  <a:lnTo>
                    <a:pt x="1535" y="275"/>
                  </a:lnTo>
                  <a:cubicBezTo>
                    <a:pt x="1610" y="275"/>
                    <a:pt x="1654" y="214"/>
                    <a:pt x="1654" y="138"/>
                  </a:cubicBezTo>
                  <a:cubicBezTo>
                    <a:pt x="1654" y="115"/>
                    <a:pt x="1580" y="0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7433850" y="2945214"/>
              <a:ext cx="18342" cy="21233"/>
            </a:xfrm>
            <a:custGeom>
              <a:rect b="b" l="l" r="r" t="t"/>
              <a:pathLst>
                <a:path extrusionOk="0" h="661" w="571">
                  <a:moveTo>
                    <a:pt x="0" y="1"/>
                  </a:moveTo>
                  <a:lnTo>
                    <a:pt x="0" y="661"/>
                  </a:lnTo>
                  <a:lnTo>
                    <a:pt x="570" y="66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7332081" y="2940717"/>
              <a:ext cx="28300" cy="24381"/>
            </a:xfrm>
            <a:custGeom>
              <a:rect b="b" l="l" r="r" t="t"/>
              <a:pathLst>
                <a:path extrusionOk="0" h="759" w="881">
                  <a:moveTo>
                    <a:pt x="1" y="0"/>
                  </a:moveTo>
                  <a:lnTo>
                    <a:pt x="1" y="759"/>
                  </a:lnTo>
                  <a:lnTo>
                    <a:pt x="845" y="759"/>
                  </a:lnTo>
                  <a:lnTo>
                    <a:pt x="881" y="517"/>
                  </a:lnTo>
                  <a:lnTo>
                    <a:pt x="881" y="242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7330924" y="2938950"/>
              <a:ext cx="29456" cy="27914"/>
            </a:xfrm>
            <a:custGeom>
              <a:rect b="b" l="l" r="r" t="t"/>
              <a:pathLst>
                <a:path extrusionOk="0" h="869" w="917">
                  <a:moveTo>
                    <a:pt x="0" y="0"/>
                  </a:moveTo>
                  <a:lnTo>
                    <a:pt x="0" y="869"/>
                  </a:lnTo>
                  <a:lnTo>
                    <a:pt x="917" y="869"/>
                  </a:lnTo>
                  <a:lnTo>
                    <a:pt x="917" y="572"/>
                  </a:lnTo>
                  <a:lnTo>
                    <a:pt x="312" y="572"/>
                  </a:lnTo>
                  <a:cubicBezTo>
                    <a:pt x="280" y="572"/>
                    <a:pt x="257" y="546"/>
                    <a:pt x="257" y="517"/>
                  </a:cubicBezTo>
                  <a:lnTo>
                    <a:pt x="257" y="352"/>
                  </a:lnTo>
                  <a:cubicBezTo>
                    <a:pt x="257" y="322"/>
                    <a:pt x="283" y="299"/>
                    <a:pt x="312" y="299"/>
                  </a:cubicBezTo>
                  <a:lnTo>
                    <a:pt x="917" y="299"/>
                  </a:lnTo>
                  <a:lnTo>
                    <a:pt x="917" y="29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7554577" y="2981586"/>
              <a:ext cx="17699" cy="15258"/>
            </a:xfrm>
            <a:custGeom>
              <a:rect b="b" l="l" r="r" t="t"/>
              <a:pathLst>
                <a:path extrusionOk="0" h="475" w="551">
                  <a:moveTo>
                    <a:pt x="276" y="0"/>
                  </a:moveTo>
                  <a:lnTo>
                    <a:pt x="0" y="36"/>
                  </a:lnTo>
                  <a:lnTo>
                    <a:pt x="0" y="475"/>
                  </a:lnTo>
                  <a:lnTo>
                    <a:pt x="459" y="475"/>
                  </a:lnTo>
                  <a:cubicBezTo>
                    <a:pt x="491" y="475"/>
                    <a:pt x="514" y="449"/>
                    <a:pt x="514" y="420"/>
                  </a:cubicBezTo>
                  <a:lnTo>
                    <a:pt x="551" y="238"/>
                  </a:lnTo>
                  <a:lnTo>
                    <a:pt x="551" y="55"/>
                  </a:lnTo>
                  <a:cubicBezTo>
                    <a:pt x="551" y="25"/>
                    <a:pt x="525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7560066" y="2980422"/>
              <a:ext cx="19466" cy="16543"/>
            </a:xfrm>
            <a:custGeom>
              <a:rect b="b" l="l" r="r" t="t"/>
              <a:pathLst>
                <a:path extrusionOk="0" h="515" w="606">
                  <a:moveTo>
                    <a:pt x="0" y="1"/>
                  </a:moveTo>
                  <a:lnTo>
                    <a:pt x="0" y="515"/>
                  </a:lnTo>
                  <a:lnTo>
                    <a:pt x="550" y="515"/>
                  </a:lnTo>
                  <a:cubicBezTo>
                    <a:pt x="581" y="515"/>
                    <a:pt x="605" y="489"/>
                    <a:pt x="605" y="460"/>
                  </a:cubicBezTo>
                  <a:lnTo>
                    <a:pt x="605" y="240"/>
                  </a:lnTo>
                  <a:lnTo>
                    <a:pt x="384" y="240"/>
                  </a:lnTo>
                  <a:cubicBezTo>
                    <a:pt x="356" y="238"/>
                    <a:pt x="332" y="215"/>
                    <a:pt x="332" y="183"/>
                  </a:cubicBezTo>
                  <a:lnTo>
                    <a:pt x="33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7536689" y="2975684"/>
              <a:ext cx="20269" cy="30035"/>
            </a:xfrm>
            <a:custGeom>
              <a:rect b="b" l="l" r="r" t="t"/>
              <a:pathLst>
                <a:path extrusionOk="0" h="935" w="631">
                  <a:moveTo>
                    <a:pt x="263" y="0"/>
                  </a:moveTo>
                  <a:lnTo>
                    <a:pt x="9" y="34"/>
                  </a:lnTo>
                  <a:lnTo>
                    <a:pt x="1" y="934"/>
                  </a:lnTo>
                  <a:lnTo>
                    <a:pt x="558" y="931"/>
                  </a:lnTo>
                  <a:cubicBezTo>
                    <a:pt x="588" y="931"/>
                    <a:pt x="612" y="905"/>
                    <a:pt x="612" y="876"/>
                  </a:cubicBezTo>
                  <a:lnTo>
                    <a:pt x="630" y="715"/>
                  </a:lnTo>
                  <a:lnTo>
                    <a:pt x="630" y="55"/>
                  </a:lnTo>
                  <a:cubicBezTo>
                    <a:pt x="630" y="25"/>
                    <a:pt x="604" y="0"/>
                    <a:pt x="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7534085" y="2974757"/>
              <a:ext cx="22454" cy="31898"/>
            </a:xfrm>
            <a:custGeom>
              <a:rect b="b" l="l" r="r" t="t"/>
              <a:pathLst>
                <a:path extrusionOk="0" h="993" w="699">
                  <a:moveTo>
                    <a:pt x="0" y="1"/>
                  </a:moveTo>
                  <a:lnTo>
                    <a:pt x="0" y="992"/>
                  </a:lnTo>
                  <a:lnTo>
                    <a:pt x="643" y="992"/>
                  </a:lnTo>
                  <a:cubicBezTo>
                    <a:pt x="673" y="992"/>
                    <a:pt x="698" y="968"/>
                    <a:pt x="698" y="939"/>
                  </a:cubicBezTo>
                  <a:lnTo>
                    <a:pt x="698" y="717"/>
                  </a:lnTo>
                  <a:lnTo>
                    <a:pt x="384" y="717"/>
                  </a:lnTo>
                  <a:cubicBezTo>
                    <a:pt x="358" y="716"/>
                    <a:pt x="332" y="693"/>
                    <a:pt x="332" y="661"/>
                  </a:cubicBezTo>
                  <a:lnTo>
                    <a:pt x="33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7305257" y="2975764"/>
              <a:ext cx="18310" cy="24734"/>
            </a:xfrm>
            <a:custGeom>
              <a:rect b="b" l="l" r="r" t="t"/>
              <a:pathLst>
                <a:path extrusionOk="0" h="770" w="570">
                  <a:moveTo>
                    <a:pt x="238" y="1"/>
                  </a:moveTo>
                  <a:lnTo>
                    <a:pt x="184" y="37"/>
                  </a:lnTo>
                  <a:cubicBezTo>
                    <a:pt x="83" y="37"/>
                    <a:pt x="0" y="118"/>
                    <a:pt x="0" y="220"/>
                  </a:cubicBezTo>
                  <a:lnTo>
                    <a:pt x="0" y="587"/>
                  </a:lnTo>
                  <a:cubicBezTo>
                    <a:pt x="0" y="689"/>
                    <a:pt x="83" y="770"/>
                    <a:pt x="184" y="770"/>
                  </a:cubicBezTo>
                  <a:lnTo>
                    <a:pt x="569" y="77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7304037" y="2975700"/>
              <a:ext cx="19466" cy="25923"/>
            </a:xfrm>
            <a:custGeom>
              <a:rect b="b" l="l" r="r" t="t"/>
              <a:pathLst>
                <a:path extrusionOk="0" h="807" w="606">
                  <a:moveTo>
                    <a:pt x="183" y="0"/>
                  </a:moveTo>
                  <a:cubicBezTo>
                    <a:pt x="82" y="0"/>
                    <a:pt x="1" y="81"/>
                    <a:pt x="1" y="182"/>
                  </a:cubicBezTo>
                  <a:lnTo>
                    <a:pt x="1" y="624"/>
                  </a:lnTo>
                  <a:cubicBezTo>
                    <a:pt x="1" y="725"/>
                    <a:pt x="82" y="806"/>
                    <a:pt x="183" y="806"/>
                  </a:cubicBezTo>
                  <a:lnTo>
                    <a:pt x="606" y="806"/>
                  </a:lnTo>
                  <a:lnTo>
                    <a:pt x="606" y="531"/>
                  </a:lnTo>
                  <a:lnTo>
                    <a:pt x="331" y="531"/>
                  </a:lnTo>
                  <a:cubicBezTo>
                    <a:pt x="330" y="531"/>
                    <a:pt x="329" y="531"/>
                    <a:pt x="328" y="531"/>
                  </a:cubicBezTo>
                  <a:cubicBezTo>
                    <a:pt x="300" y="531"/>
                    <a:pt x="276" y="507"/>
                    <a:pt x="276" y="478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7460995" y="2972487"/>
              <a:ext cx="33054" cy="30677"/>
            </a:xfrm>
            <a:custGeom>
              <a:rect b="b" l="l" r="r" t="t"/>
              <a:pathLst>
                <a:path extrusionOk="0" h="955" w="1029">
                  <a:moveTo>
                    <a:pt x="276" y="0"/>
                  </a:moveTo>
                  <a:lnTo>
                    <a:pt x="1" y="54"/>
                  </a:lnTo>
                  <a:lnTo>
                    <a:pt x="1" y="954"/>
                  </a:lnTo>
                  <a:lnTo>
                    <a:pt x="1028" y="954"/>
                  </a:lnTo>
                  <a:lnTo>
                    <a:pt x="1028" y="5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7459260" y="2972423"/>
              <a:ext cx="36588" cy="32444"/>
            </a:xfrm>
            <a:custGeom>
              <a:rect b="b" l="l" r="r" t="t"/>
              <a:pathLst>
                <a:path extrusionOk="0" h="1010" w="1139">
                  <a:moveTo>
                    <a:pt x="1" y="1"/>
                  </a:moveTo>
                  <a:lnTo>
                    <a:pt x="1" y="1010"/>
                  </a:lnTo>
                  <a:lnTo>
                    <a:pt x="1139" y="1010"/>
                  </a:lnTo>
                  <a:lnTo>
                    <a:pt x="1139" y="1"/>
                  </a:lnTo>
                  <a:lnTo>
                    <a:pt x="807" y="1"/>
                  </a:lnTo>
                  <a:lnTo>
                    <a:pt x="807" y="681"/>
                  </a:lnTo>
                  <a:cubicBezTo>
                    <a:pt x="807" y="712"/>
                    <a:pt x="783" y="735"/>
                    <a:pt x="754" y="735"/>
                  </a:cubicBezTo>
                  <a:lnTo>
                    <a:pt x="386" y="735"/>
                  </a:lnTo>
                  <a:cubicBezTo>
                    <a:pt x="356" y="735"/>
                    <a:pt x="331" y="710"/>
                    <a:pt x="331" y="681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7369249" y="2895326"/>
              <a:ext cx="142495" cy="44875"/>
            </a:xfrm>
            <a:custGeom>
              <a:rect b="b" l="l" r="r" t="t"/>
              <a:pathLst>
                <a:path extrusionOk="0" h="1397" w="4436">
                  <a:moveTo>
                    <a:pt x="1024" y="1"/>
                  </a:moveTo>
                  <a:cubicBezTo>
                    <a:pt x="902" y="1"/>
                    <a:pt x="786" y="41"/>
                    <a:pt x="689" y="113"/>
                  </a:cubicBezTo>
                  <a:lnTo>
                    <a:pt x="501" y="255"/>
                  </a:lnTo>
                  <a:cubicBezTo>
                    <a:pt x="468" y="278"/>
                    <a:pt x="430" y="294"/>
                    <a:pt x="388" y="294"/>
                  </a:cubicBezTo>
                  <a:lnTo>
                    <a:pt x="275" y="294"/>
                  </a:lnTo>
                  <a:lnTo>
                    <a:pt x="0" y="348"/>
                  </a:lnTo>
                  <a:lnTo>
                    <a:pt x="0" y="1120"/>
                  </a:lnTo>
                  <a:lnTo>
                    <a:pt x="391" y="1120"/>
                  </a:lnTo>
                  <a:cubicBezTo>
                    <a:pt x="430" y="1120"/>
                    <a:pt x="468" y="1131"/>
                    <a:pt x="498" y="1153"/>
                  </a:cubicBezTo>
                  <a:lnTo>
                    <a:pt x="692" y="1292"/>
                  </a:lnTo>
                  <a:cubicBezTo>
                    <a:pt x="786" y="1360"/>
                    <a:pt x="898" y="1396"/>
                    <a:pt x="1012" y="1396"/>
                  </a:cubicBezTo>
                  <a:lnTo>
                    <a:pt x="3472" y="1396"/>
                  </a:lnTo>
                  <a:cubicBezTo>
                    <a:pt x="3842" y="1396"/>
                    <a:pt x="4387" y="1172"/>
                    <a:pt x="4430" y="813"/>
                  </a:cubicBezTo>
                  <a:cubicBezTo>
                    <a:pt x="4434" y="784"/>
                    <a:pt x="4436" y="755"/>
                    <a:pt x="4436" y="726"/>
                  </a:cubicBezTo>
                  <a:cubicBezTo>
                    <a:pt x="4436" y="325"/>
                    <a:pt x="4110" y="1"/>
                    <a:pt x="3711" y="1"/>
                  </a:cubicBezTo>
                  <a:lnTo>
                    <a:pt x="3123" y="1"/>
                  </a:lnTo>
                  <a:lnTo>
                    <a:pt x="3074" y="57"/>
                  </a:lnTo>
                  <a:lnTo>
                    <a:pt x="1517" y="56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7367417" y="2895293"/>
              <a:ext cx="144102" cy="46610"/>
            </a:xfrm>
            <a:custGeom>
              <a:rect b="b" l="l" r="r" t="t"/>
              <a:pathLst>
                <a:path extrusionOk="0" h="1451" w="4486">
                  <a:moveTo>
                    <a:pt x="1525" y="0"/>
                  </a:moveTo>
                  <a:lnTo>
                    <a:pt x="1525" y="1084"/>
                  </a:lnTo>
                  <a:cubicBezTo>
                    <a:pt x="1525" y="1135"/>
                    <a:pt x="1485" y="1176"/>
                    <a:pt x="1434" y="1176"/>
                  </a:cubicBezTo>
                  <a:lnTo>
                    <a:pt x="1160" y="1176"/>
                  </a:lnTo>
                  <a:cubicBezTo>
                    <a:pt x="1046" y="1176"/>
                    <a:pt x="935" y="1139"/>
                    <a:pt x="841" y="1073"/>
                  </a:cubicBezTo>
                  <a:lnTo>
                    <a:pt x="647" y="934"/>
                  </a:lnTo>
                  <a:cubicBezTo>
                    <a:pt x="615" y="912"/>
                    <a:pt x="577" y="899"/>
                    <a:pt x="539" y="899"/>
                  </a:cubicBezTo>
                  <a:lnTo>
                    <a:pt x="424" y="899"/>
                  </a:lnTo>
                  <a:cubicBezTo>
                    <a:pt x="373" y="899"/>
                    <a:pt x="331" y="857"/>
                    <a:pt x="331" y="806"/>
                  </a:cubicBezTo>
                  <a:lnTo>
                    <a:pt x="331" y="293"/>
                  </a:lnTo>
                  <a:lnTo>
                    <a:pt x="1" y="293"/>
                  </a:lnTo>
                  <a:lnTo>
                    <a:pt x="1" y="1174"/>
                  </a:lnTo>
                  <a:lnTo>
                    <a:pt x="447" y="1174"/>
                  </a:lnTo>
                  <a:cubicBezTo>
                    <a:pt x="486" y="1174"/>
                    <a:pt x="523" y="1187"/>
                    <a:pt x="554" y="1209"/>
                  </a:cubicBezTo>
                  <a:lnTo>
                    <a:pt x="748" y="1348"/>
                  </a:lnTo>
                  <a:cubicBezTo>
                    <a:pt x="842" y="1414"/>
                    <a:pt x="953" y="1451"/>
                    <a:pt x="1068" y="1451"/>
                  </a:cubicBezTo>
                  <a:lnTo>
                    <a:pt x="3766" y="1451"/>
                  </a:lnTo>
                  <a:cubicBezTo>
                    <a:pt x="4137" y="1451"/>
                    <a:pt x="4442" y="1173"/>
                    <a:pt x="4486" y="812"/>
                  </a:cubicBezTo>
                  <a:lnTo>
                    <a:pt x="4486" y="812"/>
                  </a:lnTo>
                  <a:cubicBezTo>
                    <a:pt x="4361" y="1029"/>
                    <a:pt x="4128" y="1176"/>
                    <a:pt x="3859" y="1176"/>
                  </a:cubicBezTo>
                  <a:lnTo>
                    <a:pt x="3270" y="1176"/>
                  </a:lnTo>
                  <a:cubicBezTo>
                    <a:pt x="3219" y="1176"/>
                    <a:pt x="3178" y="1135"/>
                    <a:pt x="3178" y="1084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7305257" y="2901847"/>
              <a:ext cx="18567" cy="32379"/>
            </a:xfrm>
            <a:custGeom>
              <a:rect b="b" l="l" r="r" t="t"/>
              <a:pathLst>
                <a:path extrusionOk="0" h="1008" w="578">
                  <a:moveTo>
                    <a:pt x="238" y="0"/>
                  </a:moveTo>
                  <a:lnTo>
                    <a:pt x="184" y="36"/>
                  </a:lnTo>
                  <a:cubicBezTo>
                    <a:pt x="83" y="36"/>
                    <a:pt x="0" y="117"/>
                    <a:pt x="0" y="219"/>
                  </a:cubicBezTo>
                  <a:lnTo>
                    <a:pt x="0" y="825"/>
                  </a:lnTo>
                  <a:cubicBezTo>
                    <a:pt x="0" y="927"/>
                    <a:pt x="83" y="1008"/>
                    <a:pt x="184" y="1008"/>
                  </a:cubicBezTo>
                  <a:lnTo>
                    <a:pt x="578" y="1008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7304037" y="2901782"/>
              <a:ext cx="19755" cy="33568"/>
            </a:xfrm>
            <a:custGeom>
              <a:rect b="b" l="l" r="r" t="t"/>
              <a:pathLst>
                <a:path extrusionOk="0" h="1045" w="615">
                  <a:moveTo>
                    <a:pt x="183" y="1"/>
                  </a:moveTo>
                  <a:cubicBezTo>
                    <a:pt x="82" y="1"/>
                    <a:pt x="1" y="82"/>
                    <a:pt x="1" y="183"/>
                  </a:cubicBezTo>
                  <a:lnTo>
                    <a:pt x="1" y="862"/>
                  </a:lnTo>
                  <a:cubicBezTo>
                    <a:pt x="1" y="963"/>
                    <a:pt x="82" y="1045"/>
                    <a:pt x="183" y="1045"/>
                  </a:cubicBezTo>
                  <a:lnTo>
                    <a:pt x="615" y="1045"/>
                  </a:lnTo>
                  <a:lnTo>
                    <a:pt x="615" y="769"/>
                  </a:lnTo>
                  <a:lnTo>
                    <a:pt x="331" y="769"/>
                  </a:lnTo>
                  <a:cubicBezTo>
                    <a:pt x="330" y="769"/>
                    <a:pt x="329" y="770"/>
                    <a:pt x="328" y="770"/>
                  </a:cubicBezTo>
                  <a:cubicBezTo>
                    <a:pt x="300" y="770"/>
                    <a:pt x="276" y="747"/>
                    <a:pt x="276" y="717"/>
                  </a:cubicBez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7426526" y="2890635"/>
              <a:ext cx="34178" cy="54865"/>
            </a:xfrm>
            <a:custGeom>
              <a:rect b="b" l="l" r="r" t="t"/>
              <a:pathLst>
                <a:path extrusionOk="0" h="1708" w="1064">
                  <a:moveTo>
                    <a:pt x="238" y="0"/>
                  </a:moveTo>
                  <a:lnTo>
                    <a:pt x="183" y="37"/>
                  </a:lnTo>
                  <a:cubicBezTo>
                    <a:pt x="82" y="37"/>
                    <a:pt x="1" y="118"/>
                    <a:pt x="1" y="219"/>
                  </a:cubicBezTo>
                  <a:lnTo>
                    <a:pt x="1" y="1523"/>
                  </a:lnTo>
                  <a:cubicBezTo>
                    <a:pt x="1" y="1625"/>
                    <a:pt x="82" y="1707"/>
                    <a:pt x="183" y="1707"/>
                  </a:cubicBezTo>
                  <a:lnTo>
                    <a:pt x="843" y="1707"/>
                  </a:lnTo>
                  <a:cubicBezTo>
                    <a:pt x="945" y="1707"/>
                    <a:pt x="1027" y="1625"/>
                    <a:pt x="1027" y="1522"/>
                  </a:cubicBezTo>
                  <a:lnTo>
                    <a:pt x="1063" y="1468"/>
                  </a:lnTo>
                  <a:lnTo>
                    <a:pt x="1063" y="183"/>
                  </a:lnTo>
                  <a:cubicBezTo>
                    <a:pt x="1063" y="81"/>
                    <a:pt x="981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7425273" y="2890635"/>
              <a:ext cx="35431" cy="56022"/>
            </a:xfrm>
            <a:custGeom>
              <a:rect b="b" l="l" r="r" t="t"/>
              <a:pathLst>
                <a:path extrusionOk="0" h="1744" w="1103">
                  <a:moveTo>
                    <a:pt x="185" y="0"/>
                  </a:moveTo>
                  <a:cubicBezTo>
                    <a:pt x="83" y="0"/>
                    <a:pt x="1" y="81"/>
                    <a:pt x="1" y="183"/>
                  </a:cubicBezTo>
                  <a:lnTo>
                    <a:pt x="1" y="1559"/>
                  </a:lnTo>
                  <a:cubicBezTo>
                    <a:pt x="1" y="1661"/>
                    <a:pt x="83" y="1743"/>
                    <a:pt x="185" y="1743"/>
                  </a:cubicBezTo>
                  <a:lnTo>
                    <a:pt x="919" y="1743"/>
                  </a:lnTo>
                  <a:cubicBezTo>
                    <a:pt x="1020" y="1743"/>
                    <a:pt x="1102" y="1661"/>
                    <a:pt x="1102" y="1559"/>
                  </a:cubicBezTo>
                  <a:lnTo>
                    <a:pt x="1102" y="1468"/>
                  </a:lnTo>
                  <a:lnTo>
                    <a:pt x="331" y="1468"/>
                  </a:lnTo>
                  <a:cubicBezTo>
                    <a:pt x="302" y="1468"/>
                    <a:pt x="277" y="1444"/>
                    <a:pt x="277" y="1413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7332145" y="2876180"/>
              <a:ext cx="28332" cy="20301"/>
            </a:xfrm>
            <a:custGeom>
              <a:rect b="b" l="l" r="r" t="t"/>
              <a:pathLst>
                <a:path extrusionOk="0" h="632" w="882">
                  <a:moveTo>
                    <a:pt x="238" y="0"/>
                  </a:moveTo>
                  <a:lnTo>
                    <a:pt x="54" y="36"/>
                  </a:lnTo>
                  <a:cubicBezTo>
                    <a:pt x="23" y="36"/>
                    <a:pt x="0" y="61"/>
                    <a:pt x="0" y="90"/>
                  </a:cubicBezTo>
                  <a:lnTo>
                    <a:pt x="0" y="631"/>
                  </a:lnTo>
                  <a:lnTo>
                    <a:pt x="846" y="631"/>
                  </a:lnTo>
                  <a:lnTo>
                    <a:pt x="882" y="356"/>
                  </a:lnTo>
                  <a:lnTo>
                    <a:pt x="882" y="54"/>
                  </a:lnTo>
                  <a:cubicBezTo>
                    <a:pt x="879" y="23"/>
                    <a:pt x="856" y="0"/>
                    <a:pt x="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7330924" y="2876180"/>
              <a:ext cx="29456" cy="22678"/>
            </a:xfrm>
            <a:custGeom>
              <a:rect b="b" l="l" r="r" t="t"/>
              <a:pathLst>
                <a:path extrusionOk="0" h="706" w="917">
                  <a:moveTo>
                    <a:pt x="54" y="0"/>
                  </a:moveTo>
                  <a:cubicBezTo>
                    <a:pt x="24" y="0"/>
                    <a:pt x="0" y="25"/>
                    <a:pt x="0" y="54"/>
                  </a:cubicBezTo>
                  <a:lnTo>
                    <a:pt x="0" y="705"/>
                  </a:lnTo>
                  <a:lnTo>
                    <a:pt x="917" y="705"/>
                  </a:lnTo>
                  <a:lnTo>
                    <a:pt x="917" y="356"/>
                  </a:lnTo>
                  <a:lnTo>
                    <a:pt x="329" y="356"/>
                  </a:lnTo>
                  <a:cubicBezTo>
                    <a:pt x="328" y="356"/>
                    <a:pt x="327" y="356"/>
                    <a:pt x="327" y="356"/>
                  </a:cubicBezTo>
                  <a:cubicBezTo>
                    <a:pt x="299" y="356"/>
                    <a:pt x="276" y="332"/>
                    <a:pt x="276" y="301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7323247" y="2896546"/>
              <a:ext cx="45967" cy="43044"/>
            </a:xfrm>
            <a:custGeom>
              <a:rect b="b" l="l" r="r" t="t"/>
              <a:pathLst>
                <a:path extrusionOk="0" h="1340" w="1431">
                  <a:moveTo>
                    <a:pt x="239" y="0"/>
                  </a:moveTo>
                  <a:lnTo>
                    <a:pt x="164" y="36"/>
                  </a:lnTo>
                  <a:cubicBezTo>
                    <a:pt x="74" y="36"/>
                    <a:pt x="1" y="112"/>
                    <a:pt x="1" y="201"/>
                  </a:cubicBezTo>
                  <a:lnTo>
                    <a:pt x="1" y="1176"/>
                  </a:lnTo>
                  <a:cubicBezTo>
                    <a:pt x="1" y="1265"/>
                    <a:pt x="74" y="1339"/>
                    <a:pt x="164" y="1339"/>
                  </a:cubicBezTo>
                  <a:lnTo>
                    <a:pt x="1231" y="1339"/>
                  </a:lnTo>
                  <a:cubicBezTo>
                    <a:pt x="1321" y="1339"/>
                    <a:pt x="1395" y="1265"/>
                    <a:pt x="1395" y="1177"/>
                  </a:cubicBezTo>
                  <a:lnTo>
                    <a:pt x="1431" y="1103"/>
                  </a:lnTo>
                  <a:lnTo>
                    <a:pt x="1431" y="165"/>
                  </a:lnTo>
                  <a:cubicBezTo>
                    <a:pt x="1431" y="75"/>
                    <a:pt x="1357" y="0"/>
                    <a:pt x="1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7322090" y="2896546"/>
              <a:ext cx="47124" cy="44201"/>
            </a:xfrm>
            <a:custGeom>
              <a:rect b="b" l="l" r="r" t="t"/>
              <a:pathLst>
                <a:path extrusionOk="0" h="1376" w="1467">
                  <a:moveTo>
                    <a:pt x="164" y="0"/>
                  </a:moveTo>
                  <a:cubicBezTo>
                    <a:pt x="74" y="0"/>
                    <a:pt x="0" y="75"/>
                    <a:pt x="0" y="165"/>
                  </a:cubicBezTo>
                  <a:lnTo>
                    <a:pt x="0" y="1212"/>
                  </a:lnTo>
                  <a:cubicBezTo>
                    <a:pt x="0" y="1302"/>
                    <a:pt x="74" y="1375"/>
                    <a:pt x="164" y="1375"/>
                  </a:cubicBezTo>
                  <a:lnTo>
                    <a:pt x="1303" y="1375"/>
                  </a:lnTo>
                  <a:cubicBezTo>
                    <a:pt x="1393" y="1375"/>
                    <a:pt x="1467" y="1302"/>
                    <a:pt x="1467" y="1212"/>
                  </a:cubicBezTo>
                  <a:lnTo>
                    <a:pt x="1467" y="1100"/>
                  </a:lnTo>
                  <a:lnTo>
                    <a:pt x="329" y="1100"/>
                  </a:lnTo>
                  <a:cubicBezTo>
                    <a:pt x="299" y="1100"/>
                    <a:pt x="275" y="1076"/>
                    <a:pt x="275" y="1047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7490800" y="2966231"/>
              <a:ext cx="46032" cy="45967"/>
            </a:xfrm>
            <a:custGeom>
              <a:rect b="b" l="l" r="r" t="t"/>
              <a:pathLst>
                <a:path extrusionOk="0" h="1431" w="1433">
                  <a:moveTo>
                    <a:pt x="239" y="0"/>
                  </a:moveTo>
                  <a:lnTo>
                    <a:pt x="186" y="19"/>
                  </a:lnTo>
                  <a:cubicBezTo>
                    <a:pt x="85" y="19"/>
                    <a:pt x="2" y="100"/>
                    <a:pt x="2" y="202"/>
                  </a:cubicBezTo>
                  <a:lnTo>
                    <a:pt x="2" y="1248"/>
                  </a:lnTo>
                  <a:cubicBezTo>
                    <a:pt x="1" y="1350"/>
                    <a:pt x="85" y="1431"/>
                    <a:pt x="186" y="1431"/>
                  </a:cubicBezTo>
                  <a:lnTo>
                    <a:pt x="1214" y="1431"/>
                  </a:lnTo>
                  <a:cubicBezTo>
                    <a:pt x="1315" y="1431"/>
                    <a:pt x="1396" y="1350"/>
                    <a:pt x="1396" y="1248"/>
                  </a:cubicBezTo>
                  <a:lnTo>
                    <a:pt x="1432" y="1193"/>
                  </a:lnTo>
                  <a:lnTo>
                    <a:pt x="1432" y="184"/>
                  </a:lnTo>
                  <a:cubicBezTo>
                    <a:pt x="1432" y="82"/>
                    <a:pt x="1351" y="0"/>
                    <a:pt x="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7490213" y="2965017"/>
              <a:ext cx="47188" cy="47188"/>
            </a:xfrm>
            <a:custGeom>
              <a:rect b="b" l="l" r="r" t="t"/>
              <a:pathLst>
                <a:path extrusionOk="0" h="1469" w="1469">
                  <a:moveTo>
                    <a:pt x="185" y="1"/>
                  </a:moveTo>
                  <a:cubicBezTo>
                    <a:pt x="83" y="1"/>
                    <a:pt x="1" y="82"/>
                    <a:pt x="1" y="183"/>
                  </a:cubicBezTo>
                  <a:lnTo>
                    <a:pt x="1" y="1286"/>
                  </a:lnTo>
                  <a:cubicBezTo>
                    <a:pt x="1" y="1388"/>
                    <a:pt x="83" y="1469"/>
                    <a:pt x="185" y="1469"/>
                  </a:cubicBezTo>
                  <a:lnTo>
                    <a:pt x="1286" y="1469"/>
                  </a:lnTo>
                  <a:cubicBezTo>
                    <a:pt x="1388" y="1469"/>
                    <a:pt x="1469" y="1388"/>
                    <a:pt x="1469" y="1286"/>
                  </a:cubicBezTo>
                  <a:lnTo>
                    <a:pt x="1469" y="1194"/>
                  </a:lnTo>
                  <a:lnTo>
                    <a:pt x="331" y="1194"/>
                  </a:lnTo>
                  <a:cubicBezTo>
                    <a:pt x="300" y="1194"/>
                    <a:pt x="276" y="1168"/>
                    <a:pt x="276" y="1139"/>
                  </a:cubicBez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7388362" y="3007695"/>
              <a:ext cx="44072" cy="35817"/>
            </a:xfrm>
            <a:custGeom>
              <a:rect b="b" l="l" r="r" t="t"/>
              <a:pathLst>
                <a:path extrusionOk="0" h="1115" w="1372">
                  <a:moveTo>
                    <a:pt x="1281" y="1"/>
                  </a:moveTo>
                  <a:cubicBezTo>
                    <a:pt x="1266" y="1"/>
                    <a:pt x="1249" y="1"/>
                    <a:pt x="1232" y="1"/>
                  </a:cubicBezTo>
                  <a:cubicBezTo>
                    <a:pt x="1216" y="1"/>
                    <a:pt x="1201" y="1"/>
                    <a:pt x="1187" y="1"/>
                  </a:cubicBezTo>
                  <a:cubicBezTo>
                    <a:pt x="1133" y="1"/>
                    <a:pt x="1095" y="7"/>
                    <a:pt x="1095" y="68"/>
                  </a:cubicBezTo>
                  <a:lnTo>
                    <a:pt x="1095" y="607"/>
                  </a:lnTo>
                  <a:cubicBezTo>
                    <a:pt x="1095" y="735"/>
                    <a:pt x="989" y="840"/>
                    <a:pt x="862" y="840"/>
                  </a:cubicBezTo>
                  <a:lnTo>
                    <a:pt x="258" y="840"/>
                  </a:lnTo>
                  <a:cubicBezTo>
                    <a:pt x="183" y="840"/>
                    <a:pt x="120" y="902"/>
                    <a:pt x="120" y="977"/>
                  </a:cubicBezTo>
                  <a:cubicBezTo>
                    <a:pt x="120" y="1054"/>
                    <a:pt x="0" y="1115"/>
                    <a:pt x="76" y="1115"/>
                  </a:cubicBezTo>
                  <a:lnTo>
                    <a:pt x="863" y="1115"/>
                  </a:lnTo>
                  <a:cubicBezTo>
                    <a:pt x="1144" y="1115"/>
                    <a:pt x="1371" y="887"/>
                    <a:pt x="1370" y="607"/>
                  </a:cubicBezTo>
                  <a:lnTo>
                    <a:pt x="1370" y="68"/>
                  </a:lnTo>
                  <a:cubicBezTo>
                    <a:pt x="1370" y="8"/>
                    <a:pt x="1333" y="1"/>
                    <a:pt x="1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7340562" y="3011068"/>
              <a:ext cx="66943" cy="77769"/>
            </a:xfrm>
            <a:custGeom>
              <a:rect b="b" l="l" r="r" t="t"/>
              <a:pathLst>
                <a:path extrusionOk="0" h="2421" w="2084">
                  <a:moveTo>
                    <a:pt x="2002" y="1"/>
                  </a:moveTo>
                  <a:lnTo>
                    <a:pt x="791" y="2"/>
                  </a:lnTo>
                  <a:lnTo>
                    <a:pt x="58" y="1868"/>
                  </a:lnTo>
                  <a:cubicBezTo>
                    <a:pt x="0" y="2009"/>
                    <a:pt x="70" y="2171"/>
                    <a:pt x="210" y="2226"/>
                  </a:cubicBezTo>
                  <a:lnTo>
                    <a:pt x="707" y="2405"/>
                  </a:lnTo>
                  <a:cubicBezTo>
                    <a:pt x="733" y="2416"/>
                    <a:pt x="766" y="2420"/>
                    <a:pt x="802" y="2420"/>
                  </a:cubicBezTo>
                  <a:cubicBezTo>
                    <a:pt x="947" y="2420"/>
                    <a:pt x="1138" y="2349"/>
                    <a:pt x="1138" y="2349"/>
                  </a:cubicBezTo>
                  <a:cubicBezTo>
                    <a:pt x="1139" y="2346"/>
                    <a:pt x="1142" y="2342"/>
                    <a:pt x="1144" y="2337"/>
                  </a:cubicBezTo>
                  <a:lnTo>
                    <a:pt x="1247" y="2081"/>
                  </a:lnTo>
                  <a:lnTo>
                    <a:pt x="1236" y="2000"/>
                  </a:lnTo>
                  <a:lnTo>
                    <a:pt x="1691" y="885"/>
                  </a:lnTo>
                  <a:lnTo>
                    <a:pt x="1737" y="874"/>
                  </a:lnTo>
                  <a:lnTo>
                    <a:pt x="2083" y="2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7338217" y="3010940"/>
              <a:ext cx="38868" cy="80595"/>
            </a:xfrm>
            <a:custGeom>
              <a:rect b="b" l="l" r="r" t="t"/>
              <a:pathLst>
                <a:path extrusionOk="0" h="2509" w="1210">
                  <a:moveTo>
                    <a:pt x="809" y="0"/>
                  </a:moveTo>
                  <a:lnTo>
                    <a:pt x="791" y="39"/>
                  </a:lnTo>
                  <a:lnTo>
                    <a:pt x="57" y="1868"/>
                  </a:lnTo>
                  <a:cubicBezTo>
                    <a:pt x="1" y="2010"/>
                    <a:pt x="67" y="2169"/>
                    <a:pt x="209" y="2227"/>
                  </a:cubicBezTo>
                  <a:lnTo>
                    <a:pt x="856" y="2489"/>
                  </a:lnTo>
                  <a:cubicBezTo>
                    <a:pt x="890" y="2502"/>
                    <a:pt x="925" y="2509"/>
                    <a:pt x="959" y="2509"/>
                  </a:cubicBezTo>
                  <a:cubicBezTo>
                    <a:pt x="1064" y="2509"/>
                    <a:pt x="1164" y="2449"/>
                    <a:pt x="1210" y="2351"/>
                  </a:cubicBezTo>
                  <a:lnTo>
                    <a:pt x="338" y="1998"/>
                  </a:lnTo>
                  <a:cubicBezTo>
                    <a:pt x="309" y="1988"/>
                    <a:pt x="296" y="1955"/>
                    <a:pt x="306" y="1926"/>
                  </a:cubicBezTo>
                  <a:lnTo>
                    <a:pt x="1076" y="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7363627" y="3033716"/>
              <a:ext cx="32797" cy="42498"/>
            </a:xfrm>
            <a:custGeom>
              <a:rect b="b" l="l" r="r" t="t"/>
              <a:pathLst>
                <a:path extrusionOk="0" h="1323" w="1021">
                  <a:moveTo>
                    <a:pt x="614" y="1"/>
                  </a:moveTo>
                  <a:lnTo>
                    <a:pt x="575" y="28"/>
                  </a:lnTo>
                  <a:cubicBezTo>
                    <a:pt x="552" y="19"/>
                    <a:pt x="532" y="15"/>
                    <a:pt x="513" y="15"/>
                  </a:cubicBezTo>
                  <a:cubicBezTo>
                    <a:pt x="455" y="15"/>
                    <a:pt x="418" y="58"/>
                    <a:pt x="390" y="130"/>
                  </a:cubicBezTo>
                  <a:lnTo>
                    <a:pt x="38" y="952"/>
                  </a:lnTo>
                  <a:cubicBezTo>
                    <a:pt x="0" y="1046"/>
                    <a:pt x="45" y="1152"/>
                    <a:pt x="141" y="1191"/>
                  </a:cubicBezTo>
                  <a:lnTo>
                    <a:pt x="524" y="1322"/>
                  </a:lnTo>
                  <a:lnTo>
                    <a:pt x="614" y="1166"/>
                  </a:lnTo>
                  <a:lnTo>
                    <a:pt x="1021" y="166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7362406" y="3033009"/>
              <a:ext cx="20912" cy="44843"/>
            </a:xfrm>
            <a:custGeom>
              <a:rect b="b" l="l" r="r" t="t"/>
              <a:pathLst>
                <a:path extrusionOk="0" h="1396" w="651">
                  <a:moveTo>
                    <a:pt x="560" y="1"/>
                  </a:moveTo>
                  <a:cubicBezTo>
                    <a:pt x="487" y="1"/>
                    <a:pt x="419" y="44"/>
                    <a:pt x="390" y="115"/>
                  </a:cubicBezTo>
                  <a:lnTo>
                    <a:pt x="38" y="984"/>
                  </a:lnTo>
                  <a:cubicBezTo>
                    <a:pt x="1" y="1078"/>
                    <a:pt x="45" y="1185"/>
                    <a:pt x="140" y="1223"/>
                  </a:cubicBezTo>
                  <a:lnTo>
                    <a:pt x="567" y="1395"/>
                  </a:lnTo>
                  <a:lnTo>
                    <a:pt x="651" y="1188"/>
                  </a:lnTo>
                  <a:lnTo>
                    <a:pt x="297" y="1048"/>
                  </a:lnTo>
                  <a:cubicBezTo>
                    <a:pt x="268" y="1036"/>
                    <a:pt x="255" y="1004"/>
                    <a:pt x="267" y="975"/>
                  </a:cubicBezTo>
                  <a:lnTo>
                    <a:pt x="651" y="23"/>
                  </a:lnTo>
                  <a:lnTo>
                    <a:pt x="629" y="14"/>
                  </a:lnTo>
                  <a:cubicBezTo>
                    <a:pt x="606" y="5"/>
                    <a:pt x="583" y="1"/>
                    <a:pt x="56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7323536" y="2965067"/>
              <a:ext cx="137613" cy="46032"/>
            </a:xfrm>
            <a:custGeom>
              <a:rect b="b" l="l" r="r" t="t"/>
              <a:pathLst>
                <a:path extrusionOk="0" h="1433" w="4284">
                  <a:moveTo>
                    <a:pt x="230" y="1"/>
                  </a:moveTo>
                  <a:lnTo>
                    <a:pt x="128" y="37"/>
                  </a:lnTo>
                  <a:cubicBezTo>
                    <a:pt x="58" y="37"/>
                    <a:pt x="0" y="95"/>
                    <a:pt x="0" y="166"/>
                  </a:cubicBezTo>
                  <a:lnTo>
                    <a:pt x="0" y="1304"/>
                  </a:lnTo>
                  <a:cubicBezTo>
                    <a:pt x="0" y="1375"/>
                    <a:pt x="58" y="1433"/>
                    <a:pt x="128" y="1433"/>
                  </a:cubicBezTo>
                  <a:lnTo>
                    <a:pt x="4113" y="1433"/>
                  </a:lnTo>
                  <a:cubicBezTo>
                    <a:pt x="4185" y="1433"/>
                    <a:pt x="4242" y="1375"/>
                    <a:pt x="4248" y="1305"/>
                  </a:cubicBezTo>
                  <a:lnTo>
                    <a:pt x="4284" y="1195"/>
                  </a:lnTo>
                  <a:lnTo>
                    <a:pt x="4284" y="130"/>
                  </a:lnTo>
                  <a:cubicBezTo>
                    <a:pt x="4284" y="59"/>
                    <a:pt x="4225" y="1"/>
                    <a:pt x="4155" y="1"/>
                  </a:cubicBezTo>
                  <a:lnTo>
                    <a:pt x="2770" y="1"/>
                  </a:lnTo>
                  <a:lnTo>
                    <a:pt x="2602" y="37"/>
                  </a:lnTo>
                  <a:lnTo>
                    <a:pt x="2470" y="1"/>
                  </a:lnTo>
                  <a:lnTo>
                    <a:pt x="2036" y="1"/>
                  </a:lnTo>
                  <a:lnTo>
                    <a:pt x="1878" y="56"/>
                  </a:lnTo>
                  <a:lnTo>
                    <a:pt x="1733" y="1"/>
                  </a:lnTo>
                  <a:lnTo>
                    <a:pt x="1299" y="1"/>
                  </a:lnTo>
                  <a:lnTo>
                    <a:pt x="1124" y="37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7322379" y="2965067"/>
              <a:ext cx="138641" cy="47252"/>
            </a:xfrm>
            <a:custGeom>
              <a:rect b="b" l="l" r="r" t="t"/>
              <a:pathLst>
                <a:path extrusionOk="0" h="1471" w="4316">
                  <a:moveTo>
                    <a:pt x="129" y="1"/>
                  </a:moveTo>
                  <a:cubicBezTo>
                    <a:pt x="58" y="1"/>
                    <a:pt x="0" y="59"/>
                    <a:pt x="0" y="130"/>
                  </a:cubicBezTo>
                  <a:lnTo>
                    <a:pt x="0" y="1342"/>
                  </a:lnTo>
                  <a:cubicBezTo>
                    <a:pt x="0" y="1412"/>
                    <a:pt x="58" y="1470"/>
                    <a:pt x="129" y="1470"/>
                  </a:cubicBezTo>
                  <a:lnTo>
                    <a:pt x="4187" y="1470"/>
                  </a:lnTo>
                  <a:cubicBezTo>
                    <a:pt x="4258" y="1470"/>
                    <a:pt x="4316" y="1412"/>
                    <a:pt x="4316" y="1342"/>
                  </a:cubicBezTo>
                  <a:lnTo>
                    <a:pt x="4316" y="1195"/>
                  </a:lnTo>
                  <a:lnTo>
                    <a:pt x="320" y="1195"/>
                  </a:lnTo>
                  <a:lnTo>
                    <a:pt x="320" y="1194"/>
                  </a:lnTo>
                  <a:cubicBezTo>
                    <a:pt x="290" y="1194"/>
                    <a:pt x="266" y="1168"/>
                    <a:pt x="266" y="113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7344674" y="2965067"/>
              <a:ext cx="73721" cy="33215"/>
            </a:xfrm>
            <a:custGeom>
              <a:rect b="b" l="l" r="r" t="t"/>
              <a:pathLst>
                <a:path extrusionOk="0" h="1034" w="2295">
                  <a:moveTo>
                    <a:pt x="343" y="1"/>
                  </a:moveTo>
                  <a:lnTo>
                    <a:pt x="36" y="710"/>
                  </a:lnTo>
                  <a:cubicBezTo>
                    <a:pt x="1" y="791"/>
                    <a:pt x="14" y="885"/>
                    <a:pt x="75" y="955"/>
                  </a:cubicBezTo>
                  <a:cubicBezTo>
                    <a:pt x="120" y="1006"/>
                    <a:pt x="185" y="1033"/>
                    <a:pt x="253" y="1033"/>
                  </a:cubicBezTo>
                  <a:lnTo>
                    <a:pt x="2154" y="1033"/>
                  </a:lnTo>
                  <a:cubicBezTo>
                    <a:pt x="2232" y="1033"/>
                    <a:pt x="2294" y="969"/>
                    <a:pt x="2291" y="891"/>
                  </a:cubicBezTo>
                  <a:cubicBezTo>
                    <a:pt x="2290" y="816"/>
                    <a:pt x="2223" y="758"/>
                    <a:pt x="2149" y="758"/>
                  </a:cubicBezTo>
                  <a:lnTo>
                    <a:pt x="1813" y="758"/>
                  </a:lnTo>
                  <a:cubicBezTo>
                    <a:pt x="1802" y="758"/>
                    <a:pt x="1792" y="745"/>
                    <a:pt x="1798" y="732"/>
                  </a:cubicBezTo>
                  <a:lnTo>
                    <a:pt x="2109" y="1"/>
                  </a:lnTo>
                  <a:lnTo>
                    <a:pt x="1809" y="1"/>
                  </a:lnTo>
                  <a:lnTo>
                    <a:pt x="1486" y="745"/>
                  </a:lnTo>
                  <a:cubicBezTo>
                    <a:pt x="1483" y="752"/>
                    <a:pt x="1478" y="755"/>
                    <a:pt x="1470" y="755"/>
                  </a:cubicBezTo>
                  <a:lnTo>
                    <a:pt x="1075" y="755"/>
                  </a:lnTo>
                  <a:cubicBezTo>
                    <a:pt x="1064" y="755"/>
                    <a:pt x="1053" y="744"/>
                    <a:pt x="1059" y="731"/>
                  </a:cubicBezTo>
                  <a:lnTo>
                    <a:pt x="1376" y="1"/>
                  </a:lnTo>
                  <a:lnTo>
                    <a:pt x="1075" y="1"/>
                  </a:lnTo>
                  <a:lnTo>
                    <a:pt x="754" y="745"/>
                  </a:lnTo>
                  <a:cubicBezTo>
                    <a:pt x="749" y="752"/>
                    <a:pt x="745" y="755"/>
                    <a:pt x="738" y="755"/>
                  </a:cubicBezTo>
                  <a:lnTo>
                    <a:pt x="343" y="755"/>
                  </a:lnTo>
                  <a:cubicBezTo>
                    <a:pt x="330" y="755"/>
                    <a:pt x="321" y="744"/>
                    <a:pt x="327" y="731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4" name="Google Shape;1944;p54"/>
          <p:cNvGrpSpPr/>
          <p:nvPr/>
        </p:nvGrpSpPr>
        <p:grpSpPr>
          <a:xfrm>
            <a:off x="6236640" y="1687794"/>
            <a:ext cx="297711" cy="297692"/>
            <a:chOff x="6647002" y="2835061"/>
            <a:chExt cx="297711" cy="297692"/>
          </a:xfrm>
        </p:grpSpPr>
        <p:sp>
          <p:nvSpPr>
            <p:cNvPr id="1945" name="Google Shape;1945;p54"/>
            <p:cNvSpPr/>
            <p:nvPr/>
          </p:nvSpPr>
          <p:spPr>
            <a:xfrm>
              <a:off x="6780542" y="2881737"/>
              <a:ext cx="33343" cy="100383"/>
            </a:xfrm>
            <a:custGeom>
              <a:rect b="b" l="l" r="r" t="t"/>
              <a:pathLst>
                <a:path extrusionOk="0" h="3125" w="1038">
                  <a:moveTo>
                    <a:pt x="1" y="1"/>
                  </a:moveTo>
                  <a:lnTo>
                    <a:pt x="261" y="3057"/>
                  </a:lnTo>
                  <a:lnTo>
                    <a:pt x="478" y="3125"/>
                  </a:lnTo>
                  <a:lnTo>
                    <a:pt x="758" y="3057"/>
                  </a:lnTo>
                  <a:lnTo>
                    <a:pt x="958" y="881"/>
                  </a:lnTo>
                  <a:lnTo>
                    <a:pt x="929" y="703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6777844" y="2881737"/>
              <a:ext cx="35881" cy="99708"/>
            </a:xfrm>
            <a:custGeom>
              <a:rect b="b" l="l" r="r" t="t"/>
              <a:pathLst>
                <a:path extrusionOk="0" h="3104" w="1117">
                  <a:moveTo>
                    <a:pt x="1" y="1"/>
                  </a:moveTo>
                  <a:lnTo>
                    <a:pt x="261" y="3057"/>
                  </a:lnTo>
                  <a:lnTo>
                    <a:pt x="406" y="3103"/>
                  </a:lnTo>
                  <a:lnTo>
                    <a:pt x="539" y="3057"/>
                  </a:lnTo>
                  <a:lnTo>
                    <a:pt x="368" y="1045"/>
                  </a:lnTo>
                  <a:cubicBezTo>
                    <a:pt x="364" y="1002"/>
                    <a:pt x="398" y="963"/>
                    <a:pt x="441" y="963"/>
                  </a:cubicBezTo>
                  <a:cubicBezTo>
                    <a:pt x="443" y="963"/>
                    <a:pt x="446" y="963"/>
                    <a:pt x="448" y="964"/>
                  </a:cubicBezTo>
                  <a:cubicBezTo>
                    <a:pt x="484" y="966"/>
                    <a:pt x="522" y="968"/>
                    <a:pt x="558" y="968"/>
                  </a:cubicBezTo>
                  <a:cubicBezTo>
                    <a:pt x="725" y="968"/>
                    <a:pt x="885" y="937"/>
                    <a:pt x="1036" y="881"/>
                  </a:cubicBezTo>
                  <a:lnTo>
                    <a:pt x="1114" y="34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6763388" y="2835061"/>
              <a:ext cx="66943" cy="66333"/>
            </a:xfrm>
            <a:custGeom>
              <a:rect b="b" l="l" r="r" t="t"/>
              <a:pathLst>
                <a:path extrusionOk="0" h="2065" w="2084">
                  <a:moveTo>
                    <a:pt x="1012" y="0"/>
                  </a:moveTo>
                  <a:cubicBezTo>
                    <a:pt x="818" y="0"/>
                    <a:pt x="637" y="51"/>
                    <a:pt x="481" y="141"/>
                  </a:cubicBezTo>
                  <a:cubicBezTo>
                    <a:pt x="481" y="141"/>
                    <a:pt x="445" y="180"/>
                    <a:pt x="422" y="194"/>
                  </a:cubicBezTo>
                  <a:cubicBezTo>
                    <a:pt x="138" y="387"/>
                    <a:pt x="0" y="703"/>
                    <a:pt x="0" y="1073"/>
                  </a:cubicBezTo>
                  <a:cubicBezTo>
                    <a:pt x="0" y="1665"/>
                    <a:pt x="420" y="2065"/>
                    <a:pt x="1012" y="2065"/>
                  </a:cubicBezTo>
                  <a:cubicBezTo>
                    <a:pt x="1363" y="2065"/>
                    <a:pt x="1664" y="1971"/>
                    <a:pt x="1859" y="1710"/>
                  </a:cubicBezTo>
                  <a:cubicBezTo>
                    <a:pt x="1875" y="1688"/>
                    <a:pt x="1914" y="1654"/>
                    <a:pt x="1914" y="1654"/>
                  </a:cubicBezTo>
                  <a:cubicBezTo>
                    <a:pt x="2021" y="1484"/>
                    <a:pt x="2084" y="1284"/>
                    <a:pt x="2084" y="1072"/>
                  </a:cubicBezTo>
                  <a:cubicBezTo>
                    <a:pt x="2084" y="480"/>
                    <a:pt x="1603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6761396" y="2839558"/>
              <a:ext cx="63442" cy="64406"/>
            </a:xfrm>
            <a:custGeom>
              <a:rect b="b" l="l" r="r" t="t"/>
              <a:pathLst>
                <a:path extrusionOk="0" h="2005" w="1975">
                  <a:moveTo>
                    <a:pt x="542" y="1"/>
                  </a:moveTo>
                  <a:lnTo>
                    <a:pt x="542" y="1"/>
                  </a:lnTo>
                  <a:cubicBezTo>
                    <a:pt x="217" y="186"/>
                    <a:pt x="0" y="534"/>
                    <a:pt x="0" y="933"/>
                  </a:cubicBezTo>
                  <a:cubicBezTo>
                    <a:pt x="0" y="1525"/>
                    <a:pt x="481" y="2004"/>
                    <a:pt x="1071" y="2004"/>
                  </a:cubicBezTo>
                  <a:cubicBezTo>
                    <a:pt x="1452" y="2004"/>
                    <a:pt x="1785" y="1807"/>
                    <a:pt x="1975" y="1511"/>
                  </a:cubicBezTo>
                  <a:lnTo>
                    <a:pt x="1975" y="1511"/>
                  </a:lnTo>
                  <a:cubicBezTo>
                    <a:pt x="1820" y="1599"/>
                    <a:pt x="1639" y="1650"/>
                    <a:pt x="1445" y="1650"/>
                  </a:cubicBezTo>
                  <a:cubicBezTo>
                    <a:pt x="853" y="1650"/>
                    <a:pt x="374" y="1171"/>
                    <a:pt x="374" y="578"/>
                  </a:cubicBezTo>
                  <a:cubicBezTo>
                    <a:pt x="374" y="367"/>
                    <a:pt x="435" y="167"/>
                    <a:pt x="54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6775724" y="2979972"/>
              <a:ext cx="41181" cy="18053"/>
            </a:xfrm>
            <a:custGeom>
              <a:rect b="b" l="l" r="r" t="t"/>
              <a:pathLst>
                <a:path extrusionOk="0" h="562" w="1282">
                  <a:moveTo>
                    <a:pt x="255" y="0"/>
                  </a:moveTo>
                  <a:cubicBezTo>
                    <a:pt x="255" y="0"/>
                    <a:pt x="211" y="22"/>
                    <a:pt x="190" y="29"/>
                  </a:cubicBezTo>
                  <a:cubicBezTo>
                    <a:pt x="68" y="65"/>
                    <a:pt x="0" y="157"/>
                    <a:pt x="0" y="281"/>
                  </a:cubicBezTo>
                  <a:lnTo>
                    <a:pt x="0" y="562"/>
                  </a:lnTo>
                  <a:lnTo>
                    <a:pt x="1255" y="562"/>
                  </a:lnTo>
                  <a:lnTo>
                    <a:pt x="1281" y="281"/>
                  </a:lnTo>
                  <a:cubicBezTo>
                    <a:pt x="1280" y="125"/>
                    <a:pt x="1145" y="0"/>
                    <a:pt x="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6774888" y="2979972"/>
              <a:ext cx="41952" cy="20430"/>
            </a:xfrm>
            <a:custGeom>
              <a:rect b="b" l="l" r="r" t="t"/>
              <a:pathLst>
                <a:path extrusionOk="0" h="636" w="1306">
                  <a:moveTo>
                    <a:pt x="281" y="0"/>
                  </a:moveTo>
                  <a:cubicBezTo>
                    <a:pt x="123" y="12"/>
                    <a:pt x="0" y="131"/>
                    <a:pt x="0" y="280"/>
                  </a:cubicBezTo>
                  <a:lnTo>
                    <a:pt x="0" y="559"/>
                  </a:lnTo>
                  <a:lnTo>
                    <a:pt x="599" y="636"/>
                  </a:lnTo>
                  <a:lnTo>
                    <a:pt x="1306" y="559"/>
                  </a:lnTo>
                  <a:lnTo>
                    <a:pt x="1306" y="280"/>
                  </a:lnTo>
                  <a:lnTo>
                    <a:pt x="337" y="280"/>
                  </a:lnTo>
                  <a:cubicBezTo>
                    <a:pt x="305" y="280"/>
                    <a:pt x="281" y="254"/>
                    <a:pt x="281" y="22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6754586" y="2997929"/>
              <a:ext cx="83229" cy="30002"/>
            </a:xfrm>
            <a:custGeom>
              <a:rect b="b" l="l" r="r" t="t"/>
              <a:pathLst>
                <a:path extrusionOk="0" h="934" w="2591">
                  <a:moveTo>
                    <a:pt x="260" y="0"/>
                  </a:moveTo>
                  <a:cubicBezTo>
                    <a:pt x="260" y="0"/>
                    <a:pt x="154" y="29"/>
                    <a:pt x="109" y="61"/>
                  </a:cubicBezTo>
                  <a:cubicBezTo>
                    <a:pt x="37" y="111"/>
                    <a:pt x="1" y="185"/>
                    <a:pt x="1" y="281"/>
                  </a:cubicBezTo>
                  <a:lnTo>
                    <a:pt x="2" y="934"/>
                  </a:lnTo>
                  <a:lnTo>
                    <a:pt x="2543" y="934"/>
                  </a:lnTo>
                  <a:lnTo>
                    <a:pt x="2591" y="654"/>
                  </a:lnTo>
                  <a:lnTo>
                    <a:pt x="2591" y="281"/>
                  </a:lnTo>
                  <a:cubicBezTo>
                    <a:pt x="2591" y="126"/>
                    <a:pt x="2466" y="0"/>
                    <a:pt x="2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6753911" y="2997929"/>
              <a:ext cx="83904" cy="32251"/>
            </a:xfrm>
            <a:custGeom>
              <a:rect b="b" l="l" r="r" t="t"/>
              <a:pathLst>
                <a:path extrusionOk="0" h="1004" w="2612">
                  <a:moveTo>
                    <a:pt x="281" y="0"/>
                  </a:moveTo>
                  <a:cubicBezTo>
                    <a:pt x="125" y="0"/>
                    <a:pt x="0" y="127"/>
                    <a:pt x="0" y="281"/>
                  </a:cubicBezTo>
                  <a:lnTo>
                    <a:pt x="0" y="934"/>
                  </a:lnTo>
                  <a:lnTo>
                    <a:pt x="1346" y="1003"/>
                  </a:lnTo>
                  <a:lnTo>
                    <a:pt x="2612" y="934"/>
                  </a:lnTo>
                  <a:lnTo>
                    <a:pt x="2612" y="654"/>
                  </a:lnTo>
                  <a:lnTo>
                    <a:pt x="337" y="654"/>
                  </a:lnTo>
                  <a:cubicBezTo>
                    <a:pt x="306" y="654"/>
                    <a:pt x="281" y="628"/>
                    <a:pt x="281" y="598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6661394" y="3114732"/>
              <a:ext cx="269829" cy="17989"/>
            </a:xfrm>
            <a:custGeom>
              <a:rect b="b" l="l" r="r" t="t"/>
              <a:pathLst>
                <a:path extrusionOk="0" h="560" w="8400">
                  <a:moveTo>
                    <a:pt x="1" y="0"/>
                  </a:moveTo>
                  <a:lnTo>
                    <a:pt x="2" y="451"/>
                  </a:lnTo>
                  <a:cubicBezTo>
                    <a:pt x="2" y="503"/>
                    <a:pt x="47" y="545"/>
                    <a:pt x="98" y="545"/>
                  </a:cubicBezTo>
                  <a:lnTo>
                    <a:pt x="253" y="559"/>
                  </a:lnTo>
                  <a:lnTo>
                    <a:pt x="8306" y="559"/>
                  </a:lnTo>
                  <a:cubicBezTo>
                    <a:pt x="8358" y="559"/>
                    <a:pt x="8400" y="517"/>
                    <a:pt x="8399" y="467"/>
                  </a:cubicBezTo>
                  <a:lnTo>
                    <a:pt x="8399" y="2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6659499" y="3040429"/>
              <a:ext cx="46353" cy="23417"/>
            </a:xfrm>
            <a:custGeom>
              <a:rect b="b" l="l" r="r" t="t"/>
              <a:pathLst>
                <a:path extrusionOk="0" h="729" w="1443">
                  <a:moveTo>
                    <a:pt x="260" y="0"/>
                  </a:moveTo>
                  <a:lnTo>
                    <a:pt x="194" y="16"/>
                  </a:lnTo>
                  <a:lnTo>
                    <a:pt x="187" y="15"/>
                  </a:lnTo>
                  <a:cubicBezTo>
                    <a:pt x="84" y="15"/>
                    <a:pt x="0" y="99"/>
                    <a:pt x="0" y="200"/>
                  </a:cubicBezTo>
                  <a:lnTo>
                    <a:pt x="6" y="728"/>
                  </a:lnTo>
                  <a:lnTo>
                    <a:pt x="1412" y="728"/>
                  </a:lnTo>
                  <a:lnTo>
                    <a:pt x="1442" y="429"/>
                  </a:lnTo>
                  <a:lnTo>
                    <a:pt x="1442" y="185"/>
                  </a:lnTo>
                  <a:cubicBezTo>
                    <a:pt x="1442" y="84"/>
                    <a:pt x="1360" y="0"/>
                    <a:pt x="1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6658953" y="3040429"/>
              <a:ext cx="46995" cy="27240"/>
            </a:xfrm>
            <a:custGeom>
              <a:rect b="b" l="l" r="r" t="t"/>
              <a:pathLst>
                <a:path extrusionOk="0" h="848" w="1463">
                  <a:moveTo>
                    <a:pt x="185" y="0"/>
                  </a:moveTo>
                  <a:cubicBezTo>
                    <a:pt x="83" y="0"/>
                    <a:pt x="0" y="84"/>
                    <a:pt x="0" y="185"/>
                  </a:cubicBezTo>
                  <a:lnTo>
                    <a:pt x="0" y="728"/>
                  </a:lnTo>
                  <a:lnTo>
                    <a:pt x="731" y="847"/>
                  </a:lnTo>
                  <a:lnTo>
                    <a:pt x="1462" y="728"/>
                  </a:lnTo>
                  <a:lnTo>
                    <a:pt x="1462" y="429"/>
                  </a:lnTo>
                  <a:lnTo>
                    <a:pt x="355" y="429"/>
                  </a:lnTo>
                  <a:cubicBezTo>
                    <a:pt x="313" y="429"/>
                    <a:pt x="279" y="397"/>
                    <a:pt x="279" y="355"/>
                  </a:cubicBezTo>
                  <a:lnTo>
                    <a:pt x="27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6886488" y="3040429"/>
              <a:ext cx="46385" cy="23417"/>
            </a:xfrm>
            <a:custGeom>
              <a:rect b="b" l="l" r="r" t="t"/>
              <a:pathLst>
                <a:path extrusionOk="0" h="729" w="1444">
                  <a:moveTo>
                    <a:pt x="259" y="0"/>
                  </a:moveTo>
                  <a:lnTo>
                    <a:pt x="194" y="16"/>
                  </a:lnTo>
                  <a:lnTo>
                    <a:pt x="187" y="15"/>
                  </a:lnTo>
                  <a:cubicBezTo>
                    <a:pt x="84" y="15"/>
                    <a:pt x="0" y="99"/>
                    <a:pt x="0" y="200"/>
                  </a:cubicBezTo>
                  <a:lnTo>
                    <a:pt x="6" y="728"/>
                  </a:lnTo>
                  <a:lnTo>
                    <a:pt x="1412" y="728"/>
                  </a:lnTo>
                  <a:lnTo>
                    <a:pt x="1444" y="429"/>
                  </a:lnTo>
                  <a:lnTo>
                    <a:pt x="1444" y="185"/>
                  </a:lnTo>
                  <a:cubicBezTo>
                    <a:pt x="1444" y="84"/>
                    <a:pt x="1360" y="0"/>
                    <a:pt x="1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6885877" y="3040429"/>
              <a:ext cx="46995" cy="27240"/>
            </a:xfrm>
            <a:custGeom>
              <a:rect b="b" l="l" r="r" t="t"/>
              <a:pathLst>
                <a:path extrusionOk="0" h="848" w="1463">
                  <a:moveTo>
                    <a:pt x="186" y="0"/>
                  </a:moveTo>
                  <a:cubicBezTo>
                    <a:pt x="83" y="0"/>
                    <a:pt x="1" y="84"/>
                    <a:pt x="1" y="185"/>
                  </a:cubicBezTo>
                  <a:lnTo>
                    <a:pt x="1" y="728"/>
                  </a:lnTo>
                  <a:lnTo>
                    <a:pt x="732" y="847"/>
                  </a:lnTo>
                  <a:lnTo>
                    <a:pt x="1463" y="728"/>
                  </a:lnTo>
                  <a:lnTo>
                    <a:pt x="1463" y="429"/>
                  </a:lnTo>
                  <a:lnTo>
                    <a:pt x="355" y="429"/>
                  </a:lnTo>
                  <a:cubicBezTo>
                    <a:pt x="313" y="429"/>
                    <a:pt x="280" y="397"/>
                    <a:pt x="280" y="355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6724743" y="3027869"/>
              <a:ext cx="143009" cy="35977"/>
            </a:xfrm>
            <a:custGeom>
              <a:rect b="b" l="l" r="r" t="t"/>
              <a:pathLst>
                <a:path extrusionOk="0" h="1120" w="4452">
                  <a:moveTo>
                    <a:pt x="276" y="0"/>
                  </a:moveTo>
                  <a:lnTo>
                    <a:pt x="257" y="19"/>
                  </a:lnTo>
                  <a:cubicBezTo>
                    <a:pt x="103" y="19"/>
                    <a:pt x="0" y="138"/>
                    <a:pt x="0" y="291"/>
                  </a:cubicBezTo>
                  <a:lnTo>
                    <a:pt x="0" y="1119"/>
                  </a:lnTo>
                  <a:lnTo>
                    <a:pt x="4413" y="1119"/>
                  </a:lnTo>
                  <a:lnTo>
                    <a:pt x="4452" y="820"/>
                  </a:lnTo>
                  <a:lnTo>
                    <a:pt x="4452" y="280"/>
                  </a:lnTo>
                  <a:cubicBezTo>
                    <a:pt x="4452" y="125"/>
                    <a:pt x="4326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6724036" y="3027805"/>
              <a:ext cx="143716" cy="39864"/>
            </a:xfrm>
            <a:custGeom>
              <a:rect b="b" l="l" r="r" t="t"/>
              <a:pathLst>
                <a:path extrusionOk="0" h="1241" w="4474">
                  <a:moveTo>
                    <a:pt x="280" y="1"/>
                  </a:moveTo>
                  <a:cubicBezTo>
                    <a:pt x="125" y="1"/>
                    <a:pt x="1" y="127"/>
                    <a:pt x="1" y="282"/>
                  </a:cubicBezTo>
                  <a:lnTo>
                    <a:pt x="1" y="1121"/>
                  </a:lnTo>
                  <a:lnTo>
                    <a:pt x="2114" y="1240"/>
                  </a:lnTo>
                  <a:lnTo>
                    <a:pt x="4474" y="1121"/>
                  </a:lnTo>
                  <a:lnTo>
                    <a:pt x="4474" y="822"/>
                  </a:lnTo>
                  <a:lnTo>
                    <a:pt x="4474" y="820"/>
                  </a:lnTo>
                  <a:lnTo>
                    <a:pt x="355" y="820"/>
                  </a:lnTo>
                  <a:cubicBezTo>
                    <a:pt x="324" y="820"/>
                    <a:pt x="299" y="796"/>
                    <a:pt x="299" y="764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6742411" y="3045826"/>
              <a:ext cx="23578" cy="18053"/>
            </a:xfrm>
            <a:custGeom>
              <a:rect b="b" l="l" r="r" t="t"/>
              <a:pathLst>
                <a:path extrusionOk="0" h="562" w="734">
                  <a:moveTo>
                    <a:pt x="265" y="0"/>
                  </a:moveTo>
                  <a:lnTo>
                    <a:pt x="95" y="13"/>
                  </a:lnTo>
                  <a:cubicBezTo>
                    <a:pt x="44" y="13"/>
                    <a:pt x="1" y="55"/>
                    <a:pt x="1" y="107"/>
                  </a:cubicBezTo>
                  <a:lnTo>
                    <a:pt x="5" y="562"/>
                  </a:lnTo>
                  <a:lnTo>
                    <a:pt x="688" y="562"/>
                  </a:lnTo>
                  <a:lnTo>
                    <a:pt x="732" y="264"/>
                  </a:lnTo>
                  <a:lnTo>
                    <a:pt x="732" y="94"/>
                  </a:lnTo>
                  <a:cubicBezTo>
                    <a:pt x="733" y="42"/>
                    <a:pt x="691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6741993" y="3045762"/>
              <a:ext cx="23996" cy="21908"/>
            </a:xfrm>
            <a:custGeom>
              <a:rect b="b" l="l" r="r" t="t"/>
              <a:pathLst>
                <a:path extrusionOk="0" h="682" w="747">
                  <a:moveTo>
                    <a:pt x="95" y="1"/>
                  </a:moveTo>
                  <a:cubicBezTo>
                    <a:pt x="41" y="1"/>
                    <a:pt x="1" y="44"/>
                    <a:pt x="1" y="95"/>
                  </a:cubicBezTo>
                  <a:lnTo>
                    <a:pt x="1" y="562"/>
                  </a:lnTo>
                  <a:lnTo>
                    <a:pt x="373" y="681"/>
                  </a:lnTo>
                  <a:lnTo>
                    <a:pt x="746" y="562"/>
                  </a:lnTo>
                  <a:lnTo>
                    <a:pt x="746" y="263"/>
                  </a:lnTo>
                  <a:lnTo>
                    <a:pt x="746" y="261"/>
                  </a:lnTo>
                  <a:lnTo>
                    <a:pt x="336" y="261"/>
                  </a:lnTo>
                  <a:cubicBezTo>
                    <a:pt x="306" y="261"/>
                    <a:pt x="280" y="237"/>
                    <a:pt x="280" y="205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6784301" y="3045826"/>
              <a:ext cx="23578" cy="18053"/>
            </a:xfrm>
            <a:custGeom>
              <a:rect b="b" l="l" r="r" t="t"/>
              <a:pathLst>
                <a:path extrusionOk="0" h="562" w="734">
                  <a:moveTo>
                    <a:pt x="267" y="0"/>
                  </a:moveTo>
                  <a:lnTo>
                    <a:pt x="95" y="13"/>
                  </a:lnTo>
                  <a:cubicBezTo>
                    <a:pt x="44" y="13"/>
                    <a:pt x="1" y="55"/>
                    <a:pt x="1" y="107"/>
                  </a:cubicBezTo>
                  <a:lnTo>
                    <a:pt x="7" y="562"/>
                  </a:lnTo>
                  <a:lnTo>
                    <a:pt x="689" y="562"/>
                  </a:lnTo>
                  <a:lnTo>
                    <a:pt x="732" y="264"/>
                  </a:lnTo>
                  <a:lnTo>
                    <a:pt x="732" y="94"/>
                  </a:lnTo>
                  <a:cubicBezTo>
                    <a:pt x="733" y="42"/>
                    <a:pt x="691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4"/>
            <p:cNvSpPr/>
            <p:nvPr/>
          </p:nvSpPr>
          <p:spPr>
            <a:xfrm>
              <a:off x="6783883" y="3045762"/>
              <a:ext cx="23996" cy="21908"/>
            </a:xfrm>
            <a:custGeom>
              <a:rect b="b" l="l" r="r" t="t"/>
              <a:pathLst>
                <a:path extrusionOk="0" h="682" w="747">
                  <a:moveTo>
                    <a:pt x="95" y="1"/>
                  </a:moveTo>
                  <a:cubicBezTo>
                    <a:pt x="43" y="1"/>
                    <a:pt x="1" y="44"/>
                    <a:pt x="1" y="95"/>
                  </a:cubicBezTo>
                  <a:lnTo>
                    <a:pt x="1" y="562"/>
                  </a:lnTo>
                  <a:lnTo>
                    <a:pt x="374" y="681"/>
                  </a:lnTo>
                  <a:lnTo>
                    <a:pt x="746" y="562"/>
                  </a:lnTo>
                  <a:lnTo>
                    <a:pt x="746" y="263"/>
                  </a:lnTo>
                  <a:lnTo>
                    <a:pt x="746" y="261"/>
                  </a:lnTo>
                  <a:lnTo>
                    <a:pt x="338" y="261"/>
                  </a:lnTo>
                  <a:cubicBezTo>
                    <a:pt x="306" y="261"/>
                    <a:pt x="282" y="237"/>
                    <a:pt x="282" y="205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6826223" y="3045826"/>
              <a:ext cx="23546" cy="18053"/>
            </a:xfrm>
            <a:custGeom>
              <a:rect b="b" l="l" r="r" t="t"/>
              <a:pathLst>
                <a:path extrusionOk="0" h="562" w="733">
                  <a:moveTo>
                    <a:pt x="267" y="0"/>
                  </a:moveTo>
                  <a:lnTo>
                    <a:pt x="94" y="13"/>
                  </a:lnTo>
                  <a:cubicBezTo>
                    <a:pt x="44" y="13"/>
                    <a:pt x="0" y="55"/>
                    <a:pt x="0" y="107"/>
                  </a:cubicBezTo>
                  <a:lnTo>
                    <a:pt x="6" y="562"/>
                  </a:lnTo>
                  <a:lnTo>
                    <a:pt x="688" y="562"/>
                  </a:lnTo>
                  <a:lnTo>
                    <a:pt x="731" y="264"/>
                  </a:lnTo>
                  <a:lnTo>
                    <a:pt x="731" y="94"/>
                  </a:lnTo>
                  <a:cubicBezTo>
                    <a:pt x="733" y="42"/>
                    <a:pt x="692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6825805" y="3045762"/>
              <a:ext cx="23963" cy="21908"/>
            </a:xfrm>
            <a:custGeom>
              <a:rect b="b" l="l" r="r" t="t"/>
              <a:pathLst>
                <a:path extrusionOk="0" h="682" w="746">
                  <a:moveTo>
                    <a:pt x="94" y="1"/>
                  </a:moveTo>
                  <a:cubicBezTo>
                    <a:pt x="42" y="1"/>
                    <a:pt x="0" y="44"/>
                    <a:pt x="0" y="95"/>
                  </a:cubicBezTo>
                  <a:lnTo>
                    <a:pt x="0" y="562"/>
                  </a:lnTo>
                  <a:lnTo>
                    <a:pt x="374" y="681"/>
                  </a:lnTo>
                  <a:lnTo>
                    <a:pt x="746" y="562"/>
                  </a:lnTo>
                  <a:lnTo>
                    <a:pt x="746" y="263"/>
                  </a:lnTo>
                  <a:lnTo>
                    <a:pt x="746" y="261"/>
                  </a:lnTo>
                  <a:lnTo>
                    <a:pt x="337" y="261"/>
                  </a:lnTo>
                  <a:cubicBezTo>
                    <a:pt x="307" y="261"/>
                    <a:pt x="281" y="237"/>
                    <a:pt x="281" y="20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6648095" y="3063848"/>
              <a:ext cx="296523" cy="49854"/>
            </a:xfrm>
            <a:custGeom>
              <a:rect b="b" l="l" r="r" t="t"/>
              <a:pathLst>
                <a:path extrusionOk="0" h="1552" w="9231">
                  <a:moveTo>
                    <a:pt x="334" y="1"/>
                  </a:moveTo>
                  <a:lnTo>
                    <a:pt x="241" y="22"/>
                  </a:lnTo>
                  <a:cubicBezTo>
                    <a:pt x="86" y="22"/>
                    <a:pt x="1" y="151"/>
                    <a:pt x="1" y="305"/>
                  </a:cubicBezTo>
                  <a:lnTo>
                    <a:pt x="7" y="1270"/>
                  </a:lnTo>
                  <a:cubicBezTo>
                    <a:pt x="7" y="1427"/>
                    <a:pt x="132" y="1551"/>
                    <a:pt x="287" y="1551"/>
                  </a:cubicBezTo>
                  <a:lnTo>
                    <a:pt x="8915" y="1548"/>
                  </a:lnTo>
                  <a:cubicBezTo>
                    <a:pt x="9070" y="1548"/>
                    <a:pt x="9201" y="1457"/>
                    <a:pt x="9199" y="1305"/>
                  </a:cubicBezTo>
                  <a:lnTo>
                    <a:pt x="9231" y="1231"/>
                  </a:lnTo>
                  <a:lnTo>
                    <a:pt x="9231" y="282"/>
                  </a:lnTo>
                  <a:cubicBezTo>
                    <a:pt x="9231" y="125"/>
                    <a:pt x="9105" y="1"/>
                    <a:pt x="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6660462" y="3107440"/>
              <a:ext cx="270761" cy="25313"/>
            </a:xfrm>
            <a:custGeom>
              <a:rect b="b" l="l" r="r" t="t"/>
              <a:pathLst>
                <a:path extrusionOk="0" h="788" w="8429">
                  <a:moveTo>
                    <a:pt x="3938" y="0"/>
                  </a:moveTo>
                  <a:lnTo>
                    <a:pt x="1" y="227"/>
                  </a:lnTo>
                  <a:lnTo>
                    <a:pt x="1" y="694"/>
                  </a:lnTo>
                  <a:cubicBezTo>
                    <a:pt x="1" y="746"/>
                    <a:pt x="44" y="788"/>
                    <a:pt x="95" y="788"/>
                  </a:cubicBezTo>
                  <a:lnTo>
                    <a:pt x="282" y="788"/>
                  </a:lnTo>
                  <a:lnTo>
                    <a:pt x="282" y="563"/>
                  </a:lnTo>
                  <a:cubicBezTo>
                    <a:pt x="282" y="533"/>
                    <a:pt x="308" y="507"/>
                    <a:pt x="338" y="507"/>
                  </a:cubicBezTo>
                  <a:lnTo>
                    <a:pt x="8429" y="507"/>
                  </a:lnTo>
                  <a:lnTo>
                    <a:pt x="8429" y="227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6647002" y="3063719"/>
              <a:ext cx="297711" cy="51043"/>
            </a:xfrm>
            <a:custGeom>
              <a:rect b="b" l="l" r="r" t="t"/>
              <a:pathLst>
                <a:path extrusionOk="0" h="1589" w="9268">
                  <a:moveTo>
                    <a:pt x="281" y="0"/>
                  </a:moveTo>
                  <a:cubicBezTo>
                    <a:pt x="125" y="0"/>
                    <a:pt x="0" y="128"/>
                    <a:pt x="0" y="281"/>
                  </a:cubicBezTo>
                  <a:lnTo>
                    <a:pt x="0" y="1308"/>
                  </a:lnTo>
                  <a:cubicBezTo>
                    <a:pt x="0" y="1463"/>
                    <a:pt x="127" y="1588"/>
                    <a:pt x="281" y="1588"/>
                  </a:cubicBezTo>
                  <a:lnTo>
                    <a:pt x="8987" y="1588"/>
                  </a:lnTo>
                  <a:cubicBezTo>
                    <a:pt x="9142" y="1588"/>
                    <a:pt x="9268" y="1461"/>
                    <a:pt x="9268" y="1308"/>
                  </a:cubicBezTo>
                  <a:lnTo>
                    <a:pt x="9268" y="1234"/>
                  </a:lnTo>
                  <a:lnTo>
                    <a:pt x="9268" y="1231"/>
                  </a:lnTo>
                  <a:lnTo>
                    <a:pt x="444" y="1231"/>
                  </a:lnTo>
                  <a:cubicBezTo>
                    <a:pt x="402" y="1231"/>
                    <a:pt x="369" y="1199"/>
                    <a:pt x="369" y="1157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9" name="Google Shape;19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475" y="2337166"/>
            <a:ext cx="3483299" cy="15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54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55"/>
          <p:cNvSpPr/>
          <p:nvPr/>
        </p:nvSpPr>
        <p:spPr>
          <a:xfrm>
            <a:off x="1272075" y="2229878"/>
            <a:ext cx="3201000" cy="1717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55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¿Por qué un Autoencoder Variacional? </a:t>
            </a:r>
            <a:br>
              <a:rPr lang="en"/>
            </a:br>
            <a:r>
              <a:rPr lang="en"/>
              <a:t>El problema de utilizar un autoencoder normal es que la representación de la entrada en el dataset no es un espacio continuo.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7" name="Google Shape;1977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Variational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Autoencoder</a:t>
            </a:r>
            <a:endParaRPr/>
          </a:p>
        </p:txBody>
      </p:sp>
      <p:sp>
        <p:nvSpPr>
          <p:cNvPr id="1978" name="Google Shape;1978;p55"/>
          <p:cNvSpPr/>
          <p:nvPr/>
        </p:nvSpPr>
        <p:spPr>
          <a:xfrm>
            <a:off x="1272075" y="2011775"/>
            <a:ext cx="32010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9" name="Google Shape;1979;p55"/>
          <p:cNvCxnSpPr>
            <a:stCxn id="1976" idx="3"/>
            <a:endCxn id="1980" idx="1"/>
          </p:cNvCxnSpPr>
          <p:nvPr/>
        </p:nvCxnSpPr>
        <p:spPr>
          <a:xfrm flipH="1" rot="10800000">
            <a:off x="4473075" y="3086375"/>
            <a:ext cx="4914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1" name="Google Shape;19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476" y="1442975"/>
            <a:ext cx="2314100" cy="32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55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/>
          <p:nvPr/>
        </p:nvSpPr>
        <p:spPr>
          <a:xfrm>
            <a:off x="1272075" y="2229878"/>
            <a:ext cx="3201000" cy="1717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56"/>
          <p:cNvSpPr txBox="1"/>
          <p:nvPr>
            <p:ph idx="1" type="subTitle"/>
          </p:nvPr>
        </p:nvSpPr>
        <p:spPr>
          <a:xfrm>
            <a:off x="1272075" y="2229875"/>
            <a:ext cx="32892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¿Por qué un Autoencoder Variacional? </a:t>
            </a:r>
            <a:br>
              <a:rPr lang="en"/>
            </a:br>
            <a:r>
              <a:rPr lang="en"/>
              <a:t>El objetivo del VAE es construir </a:t>
            </a:r>
            <a:r>
              <a:rPr lang="en"/>
              <a:t>un espacio latente que sea continuo, permitiendo generar objetos entre representaciones, logrando así la generación al azar de nuevos elementos.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9" name="Google Shape;1989;p5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Variational </a:t>
            </a:r>
            <a:r>
              <a:rPr lang="en"/>
              <a:t>Autoencoder</a:t>
            </a:r>
            <a:endParaRPr/>
          </a:p>
        </p:txBody>
      </p:sp>
      <p:sp>
        <p:nvSpPr>
          <p:cNvPr id="1990" name="Google Shape;1990;p56"/>
          <p:cNvSpPr/>
          <p:nvPr/>
        </p:nvSpPr>
        <p:spPr>
          <a:xfrm>
            <a:off x="1272075" y="2011775"/>
            <a:ext cx="32892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1" name="Google Shape;1991;p56"/>
          <p:cNvCxnSpPr>
            <a:stCxn id="1988" idx="3"/>
            <a:endCxn id="1992" idx="1"/>
          </p:cNvCxnSpPr>
          <p:nvPr/>
        </p:nvCxnSpPr>
        <p:spPr>
          <a:xfrm flipH="1" rot="10800000">
            <a:off x="4561275" y="3150425"/>
            <a:ext cx="4914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3" name="Google Shape;19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675" y="1790225"/>
            <a:ext cx="3519325" cy="27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56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5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Análisis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de dataset banderas</a:t>
            </a:r>
            <a:endParaRPr/>
          </a:p>
        </p:txBody>
      </p:sp>
      <p:sp>
        <p:nvSpPr>
          <p:cNvPr id="2000" name="Google Shape;2000;p57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57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Datos de entrada 20 x 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02" name="Google Shape;2002;p57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3" name="Google Shape;20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828" y="1882049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031" y="1882049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001" y="2674103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1625" y="1882049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1625" y="3466156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4059" y="3466156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1813" y="2674103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1625" y="2674103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22001" y="3466156"/>
            <a:ext cx="844619" cy="6690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57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5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Análisis </a:t>
            </a:r>
            <a:r>
              <a:rPr lang="en"/>
              <a:t>de dataset banderas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18" name="Google Shape;2018;p58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58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Datos generados 20 x 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0" name="Google Shape;2020;p58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1" name="Google Shape;20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31" y="1882049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625" y="1882049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059" y="3466156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813" y="2674103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1625" y="2674103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2001" y="3466156"/>
            <a:ext cx="844619" cy="6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58"/>
          <p:cNvPicPr preferRelativeResize="0"/>
          <p:nvPr/>
        </p:nvPicPr>
        <p:blipFill rotWithShape="1">
          <a:blip r:embed="rId9">
            <a:alphaModFix/>
          </a:blip>
          <a:srcRect b="20366" l="14741" r="9701" t="19785"/>
          <a:stretch/>
        </p:blipFill>
        <p:spPr>
          <a:xfrm>
            <a:off x="5371838" y="1882050"/>
            <a:ext cx="844600" cy="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58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9" name="Google Shape;2029;p58"/>
          <p:cNvPicPr preferRelativeResize="0"/>
          <p:nvPr/>
        </p:nvPicPr>
        <p:blipFill rotWithShape="1">
          <a:blip r:embed="rId10">
            <a:alphaModFix/>
          </a:blip>
          <a:srcRect b="19788" l="14880" r="8731" t="21158"/>
          <a:stretch/>
        </p:blipFill>
        <p:spPr>
          <a:xfrm>
            <a:off x="6412250" y="2674100"/>
            <a:ext cx="844600" cy="68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58"/>
          <p:cNvPicPr preferRelativeResize="0"/>
          <p:nvPr/>
        </p:nvPicPr>
        <p:blipFill rotWithShape="1">
          <a:blip r:embed="rId11">
            <a:alphaModFix/>
          </a:blip>
          <a:srcRect b="19794" l="13487" r="8867" t="20130"/>
          <a:stretch/>
        </p:blipFill>
        <p:spPr>
          <a:xfrm>
            <a:off x="4321775" y="3466150"/>
            <a:ext cx="881785" cy="6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2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314" name="Google Shape;1314;p32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2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Una breve explicación sobre autoencoders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Resultado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Espacio Latente</a:t>
            </a:r>
            <a:endParaRPr/>
          </a:p>
        </p:txBody>
      </p:sp>
      <p:pic>
        <p:nvPicPr>
          <p:cNvPr id="2036" name="Google Shape;2036;p59"/>
          <p:cNvPicPr preferRelativeResize="0"/>
          <p:nvPr/>
        </p:nvPicPr>
        <p:blipFill rotWithShape="1">
          <a:blip r:embed="rId3">
            <a:alphaModFix/>
          </a:blip>
          <a:srcRect b="15861" l="6832" r="6233" t="18757"/>
          <a:stretch/>
        </p:blipFill>
        <p:spPr>
          <a:xfrm>
            <a:off x="4189775" y="1722150"/>
            <a:ext cx="3786000" cy="26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59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59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Vistas sobre el Espacio Latente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39" name="Google Shape;2039;p59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0" name="Google Shape;2040;p59"/>
          <p:cNvCxnSpPr>
            <a:stCxn id="2038" idx="3"/>
          </p:cNvCxnSpPr>
          <p:nvPr/>
        </p:nvCxnSpPr>
        <p:spPr>
          <a:xfrm flipH="1" rot="10800000">
            <a:off x="3698375" y="3006525"/>
            <a:ext cx="4914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1" name="Google Shape;2041;p59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6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Análisis</a:t>
            </a:r>
            <a:r>
              <a:rPr lang="en"/>
              <a:t> sorpresa</a:t>
            </a:r>
            <a:endParaRPr/>
          </a:p>
        </p:txBody>
      </p:sp>
      <p:pic>
        <p:nvPicPr>
          <p:cNvPr descr="The Imperial March from The Empire Strikes Back (Star Wars: Episode V)&#10;Los Angeles Philharmonic, conducted by John Williams&#10;&#10;From the LA Opening Gala 2014: John Williams Celebration&#10;&#10;&#10;Facebook: facebook.com/CmajorEntertainment&#10;Twitter: twitter.com/CmajorEnt1&#10;Cmajor Shop: www.shop.cmajor-entertainment.com/&#10;&#10;&#10;Facebook: facebook.com/CmajorEntertainment&#10;Twitter: twitter.com/CmajorEnt1&#10;Cmajor Shop: www.shop.cmajor-entertainment.com/" id="2047" name="Google Shape;2047;p60" title="John Williams: The Imperial March from The Empire Strikes Bac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857250"/>
            <a:ext cx="9144" cy="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Análisis</a:t>
            </a:r>
            <a:r>
              <a:rPr lang="en" sz="2700"/>
              <a:t> de dataset lego star wars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053" name="Google Shape;2053;p61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61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Datos de entrada 80 x 60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5" name="Google Shape;2055;p61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6" name="Google Shape;2056;p61"/>
          <p:cNvPicPr preferRelativeResize="0"/>
          <p:nvPr/>
        </p:nvPicPr>
        <p:blipFill rotWithShape="1">
          <a:blip r:embed="rId3">
            <a:alphaModFix/>
          </a:blip>
          <a:srcRect b="18863" l="14107" r="8034" t="21891"/>
          <a:stretch/>
        </p:blipFill>
        <p:spPr>
          <a:xfrm>
            <a:off x="6418182" y="1849350"/>
            <a:ext cx="889528" cy="66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61"/>
          <p:cNvPicPr preferRelativeResize="0"/>
          <p:nvPr/>
        </p:nvPicPr>
        <p:blipFill rotWithShape="1">
          <a:blip r:embed="rId4">
            <a:alphaModFix/>
          </a:blip>
          <a:srcRect b="18994" l="13787" r="8361" t="21760"/>
          <a:stretch/>
        </p:blipFill>
        <p:spPr>
          <a:xfrm>
            <a:off x="4508125" y="3506671"/>
            <a:ext cx="889528" cy="66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61"/>
          <p:cNvPicPr preferRelativeResize="0"/>
          <p:nvPr/>
        </p:nvPicPr>
        <p:blipFill rotWithShape="1">
          <a:blip r:embed="rId5">
            <a:alphaModFix/>
          </a:blip>
          <a:srcRect b="18994" l="13639" r="8509" t="21760"/>
          <a:stretch/>
        </p:blipFill>
        <p:spPr>
          <a:xfrm>
            <a:off x="4508125" y="1849350"/>
            <a:ext cx="889528" cy="66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61"/>
          <p:cNvPicPr preferRelativeResize="0"/>
          <p:nvPr/>
        </p:nvPicPr>
        <p:blipFill rotWithShape="1">
          <a:blip r:embed="rId6">
            <a:alphaModFix/>
          </a:blip>
          <a:srcRect b="20112" l="13952" r="8190" t="20645"/>
          <a:stretch/>
        </p:blipFill>
        <p:spPr>
          <a:xfrm>
            <a:off x="5397653" y="2687721"/>
            <a:ext cx="889528" cy="66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61"/>
          <p:cNvPicPr preferRelativeResize="0"/>
          <p:nvPr/>
        </p:nvPicPr>
        <p:blipFill rotWithShape="1">
          <a:blip r:embed="rId7">
            <a:alphaModFix/>
          </a:blip>
          <a:srcRect b="19011" l="14107" r="8034" t="21742"/>
          <a:stretch/>
        </p:blipFill>
        <p:spPr>
          <a:xfrm>
            <a:off x="6418197" y="3506671"/>
            <a:ext cx="889528" cy="661229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61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61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6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Análisis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de dataset banderas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68" name="Google Shape;2068;p62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62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Datos generados 80 x 60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0" name="Google Shape;2070;p62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62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2" name="Google Shape;2072;p62"/>
          <p:cNvPicPr preferRelativeResize="0"/>
          <p:nvPr/>
        </p:nvPicPr>
        <p:blipFill rotWithShape="1">
          <a:blip r:embed="rId3">
            <a:alphaModFix/>
          </a:blip>
          <a:srcRect b="20291" l="16441" r="9396" t="20463"/>
          <a:stretch/>
        </p:blipFill>
        <p:spPr>
          <a:xfrm>
            <a:off x="6425000" y="1831200"/>
            <a:ext cx="932537" cy="6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62"/>
          <p:cNvPicPr preferRelativeResize="0"/>
          <p:nvPr/>
        </p:nvPicPr>
        <p:blipFill rotWithShape="1">
          <a:blip r:embed="rId4">
            <a:alphaModFix/>
          </a:blip>
          <a:srcRect b="20463" l="16724" r="9107" t="20291"/>
          <a:stretch/>
        </p:blipFill>
        <p:spPr>
          <a:xfrm>
            <a:off x="4434450" y="1831200"/>
            <a:ext cx="932537" cy="6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62"/>
          <p:cNvPicPr preferRelativeResize="0"/>
          <p:nvPr/>
        </p:nvPicPr>
        <p:blipFill rotWithShape="1">
          <a:blip r:embed="rId5">
            <a:alphaModFix/>
          </a:blip>
          <a:srcRect b="18988" l="12293" r="8391" t="21766"/>
          <a:stretch/>
        </p:blipFill>
        <p:spPr>
          <a:xfrm>
            <a:off x="5366964" y="2670983"/>
            <a:ext cx="997289" cy="66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62"/>
          <p:cNvPicPr preferRelativeResize="0"/>
          <p:nvPr/>
        </p:nvPicPr>
        <p:blipFill rotWithShape="1">
          <a:blip r:embed="rId6">
            <a:alphaModFix/>
          </a:blip>
          <a:srcRect b="20291" l="16323" r="9514" t="20463"/>
          <a:stretch/>
        </p:blipFill>
        <p:spPr>
          <a:xfrm>
            <a:off x="4434450" y="3474885"/>
            <a:ext cx="932537" cy="66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62"/>
          <p:cNvPicPr preferRelativeResize="0"/>
          <p:nvPr/>
        </p:nvPicPr>
        <p:blipFill rotWithShape="1">
          <a:blip r:embed="rId7">
            <a:alphaModFix/>
          </a:blip>
          <a:srcRect b="20131" l="16463" r="9374" t="20623"/>
          <a:stretch/>
        </p:blipFill>
        <p:spPr>
          <a:xfrm>
            <a:off x="6457376" y="3502300"/>
            <a:ext cx="932525" cy="6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62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6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Resultado </a:t>
            </a:r>
            <a:r>
              <a:rPr lang="en"/>
              <a:t>Espacio Latente</a:t>
            </a:r>
            <a:endParaRPr/>
          </a:p>
        </p:txBody>
      </p:sp>
      <p:sp>
        <p:nvSpPr>
          <p:cNvPr id="2083" name="Google Shape;2083;p63"/>
          <p:cNvSpPr/>
          <p:nvPr/>
        </p:nvSpPr>
        <p:spPr>
          <a:xfrm>
            <a:off x="973825" y="2764125"/>
            <a:ext cx="2724600" cy="489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63"/>
          <p:cNvSpPr txBox="1"/>
          <p:nvPr>
            <p:ph idx="1" type="subTitle"/>
          </p:nvPr>
        </p:nvSpPr>
        <p:spPr>
          <a:xfrm>
            <a:off x="939575" y="2764125"/>
            <a:ext cx="2758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Vistas sobre el Espacio Latente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85" name="Google Shape;2085;p63"/>
          <p:cNvSpPr/>
          <p:nvPr/>
        </p:nvSpPr>
        <p:spPr>
          <a:xfrm>
            <a:off x="939625" y="2546025"/>
            <a:ext cx="27588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6" name="Google Shape;2086;p63"/>
          <p:cNvCxnSpPr>
            <a:stCxn id="2084" idx="3"/>
          </p:cNvCxnSpPr>
          <p:nvPr/>
        </p:nvCxnSpPr>
        <p:spPr>
          <a:xfrm flipH="1" rot="10800000">
            <a:off x="3698375" y="3006525"/>
            <a:ext cx="4914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6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8" name="Google Shape;2088;p63"/>
          <p:cNvPicPr preferRelativeResize="0"/>
          <p:nvPr/>
        </p:nvPicPr>
        <p:blipFill rotWithShape="1">
          <a:blip r:embed="rId3">
            <a:alphaModFix/>
          </a:blip>
          <a:srcRect b="20422" l="12481" r="9993" t="21279"/>
          <a:stretch/>
        </p:blipFill>
        <p:spPr>
          <a:xfrm>
            <a:off x="4189775" y="1222950"/>
            <a:ext cx="4577500" cy="34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6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6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4"/>
          <p:cNvSpPr/>
          <p:nvPr/>
        </p:nvSpPr>
        <p:spPr>
          <a:xfrm>
            <a:off x="720000" y="1649100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64"/>
          <p:cNvGrpSpPr/>
          <p:nvPr/>
        </p:nvGrpSpPr>
        <p:grpSpPr>
          <a:xfrm>
            <a:off x="720025" y="1431000"/>
            <a:ext cx="2305500" cy="218100"/>
            <a:chOff x="1290777" y="1427521"/>
            <a:chExt cx="2305500" cy="218100"/>
          </a:xfrm>
        </p:grpSpPr>
        <p:sp>
          <p:nvSpPr>
            <p:cNvPr id="2097" name="Google Shape;2097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1" name="Google Shape;2101;p64"/>
          <p:cNvSpPr/>
          <p:nvPr/>
        </p:nvSpPr>
        <p:spPr>
          <a:xfrm>
            <a:off x="3419262" y="1649100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2" name="Google Shape;2102;p64"/>
          <p:cNvGrpSpPr/>
          <p:nvPr/>
        </p:nvGrpSpPr>
        <p:grpSpPr>
          <a:xfrm>
            <a:off x="3419287" y="1431000"/>
            <a:ext cx="2305500" cy="218100"/>
            <a:chOff x="1290777" y="1427521"/>
            <a:chExt cx="2305500" cy="218100"/>
          </a:xfrm>
        </p:grpSpPr>
        <p:sp>
          <p:nvSpPr>
            <p:cNvPr id="2103" name="Google Shape;2103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7" name="Google Shape;2107;p64"/>
          <p:cNvSpPr/>
          <p:nvPr/>
        </p:nvSpPr>
        <p:spPr>
          <a:xfrm>
            <a:off x="6118537" y="1649100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8" name="Google Shape;2108;p64"/>
          <p:cNvGrpSpPr/>
          <p:nvPr/>
        </p:nvGrpSpPr>
        <p:grpSpPr>
          <a:xfrm>
            <a:off x="6118562" y="1431000"/>
            <a:ext cx="2305500" cy="218100"/>
            <a:chOff x="1290777" y="1427521"/>
            <a:chExt cx="2305500" cy="218100"/>
          </a:xfrm>
        </p:grpSpPr>
        <p:sp>
          <p:nvSpPr>
            <p:cNvPr id="2109" name="Google Shape;2109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3" name="Google Shape;2113;p64"/>
          <p:cNvSpPr/>
          <p:nvPr/>
        </p:nvSpPr>
        <p:spPr>
          <a:xfrm>
            <a:off x="720000" y="3339125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64"/>
          <p:cNvGrpSpPr/>
          <p:nvPr/>
        </p:nvGrpSpPr>
        <p:grpSpPr>
          <a:xfrm>
            <a:off x="720025" y="3121025"/>
            <a:ext cx="2305500" cy="218100"/>
            <a:chOff x="1290777" y="1427521"/>
            <a:chExt cx="2305500" cy="218100"/>
          </a:xfrm>
        </p:grpSpPr>
        <p:sp>
          <p:nvSpPr>
            <p:cNvPr id="2115" name="Google Shape;2115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4"/>
          <p:cNvSpPr/>
          <p:nvPr/>
        </p:nvSpPr>
        <p:spPr>
          <a:xfrm>
            <a:off x="3419262" y="3339125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0" name="Google Shape;2120;p64"/>
          <p:cNvGrpSpPr/>
          <p:nvPr/>
        </p:nvGrpSpPr>
        <p:grpSpPr>
          <a:xfrm>
            <a:off x="3419287" y="3121025"/>
            <a:ext cx="2305500" cy="218100"/>
            <a:chOff x="1290777" y="1427521"/>
            <a:chExt cx="2305500" cy="218100"/>
          </a:xfrm>
        </p:grpSpPr>
        <p:sp>
          <p:nvSpPr>
            <p:cNvPr id="2121" name="Google Shape;2121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5" name="Google Shape;2125;p64"/>
          <p:cNvSpPr/>
          <p:nvPr/>
        </p:nvSpPr>
        <p:spPr>
          <a:xfrm>
            <a:off x="6118537" y="3339125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6" name="Google Shape;2126;p64"/>
          <p:cNvGrpSpPr/>
          <p:nvPr/>
        </p:nvGrpSpPr>
        <p:grpSpPr>
          <a:xfrm>
            <a:off x="6118562" y="3121025"/>
            <a:ext cx="2305500" cy="218100"/>
            <a:chOff x="1290777" y="1427521"/>
            <a:chExt cx="2305500" cy="218100"/>
          </a:xfrm>
        </p:grpSpPr>
        <p:sp>
          <p:nvSpPr>
            <p:cNvPr id="2127" name="Google Shape;2127;p6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6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Conclusiones</a:t>
            </a:r>
            <a:r>
              <a:rPr lang="en"/>
              <a:t> finales</a:t>
            </a:r>
            <a:endParaRPr/>
          </a:p>
        </p:txBody>
      </p:sp>
      <p:sp>
        <p:nvSpPr>
          <p:cNvPr id="2132" name="Google Shape;2132;p64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</a:t>
            </a:r>
            <a:endParaRPr/>
          </a:p>
        </p:txBody>
      </p:sp>
      <p:sp>
        <p:nvSpPr>
          <p:cNvPr id="2133" name="Google Shape;2133;p64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A mayor</a:t>
            </a:r>
            <a:r>
              <a:rPr b="1" lang="en">
                <a:solidFill>
                  <a:schemeClr val="accent6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epochs menor error en general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4" name="Google Shape;2134;p64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</a:t>
            </a:r>
            <a:endParaRPr/>
          </a:p>
        </p:txBody>
      </p:sp>
      <p:sp>
        <p:nvSpPr>
          <p:cNvPr id="2135" name="Google Shape;2135;p64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A mayor</a:t>
            </a:r>
            <a:r>
              <a:rPr b="1" lang="en"/>
              <a:t> </a:t>
            </a:r>
            <a:r>
              <a:rPr lang="en"/>
              <a:t>probabilidad de ruido, mayor error</a:t>
            </a:r>
            <a:endParaRPr/>
          </a:p>
        </p:txBody>
      </p:sp>
      <p:sp>
        <p:nvSpPr>
          <p:cNvPr id="2136" name="Google Shape;2136;p64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 Latente</a:t>
            </a:r>
            <a:endParaRPr/>
          </a:p>
        </p:txBody>
      </p:sp>
      <p:sp>
        <p:nvSpPr>
          <p:cNvPr id="2137" name="Google Shape;2137;p64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Interesante</a:t>
            </a:r>
            <a:r>
              <a:rPr b="1" lang="en"/>
              <a:t> </a:t>
            </a:r>
            <a:r>
              <a:rPr lang="en"/>
              <a:t>análisis del espacio latente</a:t>
            </a:r>
            <a:endParaRPr/>
          </a:p>
        </p:txBody>
      </p:sp>
      <p:sp>
        <p:nvSpPr>
          <p:cNvPr id="2138" name="Google Shape;2138;p64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Dimensionalidad</a:t>
            </a:r>
            <a:endParaRPr/>
          </a:p>
        </p:txBody>
      </p:sp>
      <p:sp>
        <p:nvSpPr>
          <p:cNvPr id="2139" name="Google Shape;2139;p64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Disminuir</a:t>
            </a:r>
            <a:r>
              <a:rPr b="1" lang="en"/>
              <a:t> </a:t>
            </a:r>
            <a:r>
              <a:rPr lang="en"/>
              <a:t>dimensionalidad para mejor procesamiento</a:t>
            </a:r>
            <a:endParaRPr/>
          </a:p>
        </p:txBody>
      </p:sp>
      <p:sp>
        <p:nvSpPr>
          <p:cNvPr id="2140" name="Google Shape;2140;p64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Generalización</a:t>
            </a:r>
            <a:endParaRPr/>
          </a:p>
        </p:txBody>
      </p:sp>
      <p:sp>
        <p:nvSpPr>
          <p:cNvPr id="2141" name="Google Shape;2141;p64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Incapaz</a:t>
            </a:r>
            <a:r>
              <a:rPr lang="en"/>
              <a:t> de generalizar</a:t>
            </a:r>
            <a:endParaRPr/>
          </a:p>
        </p:txBody>
      </p:sp>
      <p:sp>
        <p:nvSpPr>
          <p:cNvPr id="2142" name="Google Shape;2142;p64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Desventajas?</a:t>
            </a:r>
            <a:endParaRPr/>
          </a:p>
        </p:txBody>
      </p:sp>
      <p:sp>
        <p:nvSpPr>
          <p:cNvPr id="2143" name="Google Shape;2143;p64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 computacional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3"/>
                </a:highlight>
              </a:rPr>
              <a:t>muy alto</a:t>
            </a:r>
            <a:endParaRPr/>
          </a:p>
        </p:txBody>
      </p:sp>
      <p:sp>
        <p:nvSpPr>
          <p:cNvPr id="2144" name="Google Shape;2144;p64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65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—PS 2.0</a:t>
            </a:r>
            <a:endParaRPr sz="1000"/>
          </a:p>
        </p:txBody>
      </p:sp>
      <p:sp>
        <p:nvSpPr>
          <p:cNvPr id="2150" name="Google Shape;2150;p65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400"/>
              <a:t>“</a:t>
            </a:r>
            <a:r>
              <a:rPr b="1" lang="en" sz="4400"/>
              <a:t>GRACIAS POR ESCUCHAR”</a:t>
            </a:r>
            <a:endParaRPr b="1" sz="4400"/>
          </a:p>
        </p:txBody>
      </p:sp>
      <p:sp>
        <p:nvSpPr>
          <p:cNvPr id="2151" name="Google Shape;2151;p65"/>
          <p:cNvSpPr/>
          <p:nvPr/>
        </p:nvSpPr>
        <p:spPr>
          <a:xfrm>
            <a:off x="5662050" y="5070900"/>
            <a:ext cx="34750" cy="30525"/>
          </a:xfrm>
          <a:custGeom>
            <a:rect b="b" l="l" r="r" t="t"/>
            <a:pathLst>
              <a:path extrusionOk="0" h="1221" w="1390">
                <a:moveTo>
                  <a:pt x="695" y="1"/>
                </a:moveTo>
                <a:cubicBezTo>
                  <a:pt x="584" y="1"/>
                  <a:pt x="471" y="31"/>
                  <a:pt x="370" y="95"/>
                </a:cubicBezTo>
                <a:cubicBezTo>
                  <a:pt x="84" y="274"/>
                  <a:pt x="0" y="651"/>
                  <a:pt x="179" y="936"/>
                </a:cubicBezTo>
                <a:cubicBezTo>
                  <a:pt x="295" y="1119"/>
                  <a:pt x="493" y="1220"/>
                  <a:pt x="695" y="1220"/>
                </a:cubicBezTo>
                <a:cubicBezTo>
                  <a:pt x="807" y="1220"/>
                  <a:pt x="919" y="1190"/>
                  <a:pt x="1020" y="1126"/>
                </a:cubicBezTo>
                <a:cubicBezTo>
                  <a:pt x="1305" y="947"/>
                  <a:pt x="1390" y="569"/>
                  <a:pt x="1209" y="285"/>
                </a:cubicBezTo>
                <a:cubicBezTo>
                  <a:pt x="1094" y="101"/>
                  <a:pt x="897" y="1"/>
                  <a:pt x="6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65"/>
          <p:cNvSpPr/>
          <p:nvPr/>
        </p:nvSpPr>
        <p:spPr>
          <a:xfrm>
            <a:off x="5542700" y="5071450"/>
            <a:ext cx="48725" cy="42700"/>
          </a:xfrm>
          <a:custGeom>
            <a:rect b="b" l="l" r="r" t="t"/>
            <a:pathLst>
              <a:path extrusionOk="0" h="1708" w="1949">
                <a:moveTo>
                  <a:pt x="974" y="0"/>
                </a:moveTo>
                <a:cubicBezTo>
                  <a:pt x="819" y="0"/>
                  <a:pt x="661" y="43"/>
                  <a:pt x="520" y="132"/>
                </a:cubicBezTo>
                <a:cubicBezTo>
                  <a:pt x="121" y="383"/>
                  <a:pt x="1" y="911"/>
                  <a:pt x="253" y="1309"/>
                </a:cubicBezTo>
                <a:cubicBezTo>
                  <a:pt x="415" y="1567"/>
                  <a:pt x="692" y="1708"/>
                  <a:pt x="975" y="1708"/>
                </a:cubicBezTo>
                <a:cubicBezTo>
                  <a:pt x="1131" y="1708"/>
                  <a:pt x="1288" y="1665"/>
                  <a:pt x="1430" y="1576"/>
                </a:cubicBezTo>
                <a:cubicBezTo>
                  <a:pt x="1829" y="1324"/>
                  <a:pt x="1949" y="797"/>
                  <a:pt x="1697" y="399"/>
                </a:cubicBezTo>
                <a:cubicBezTo>
                  <a:pt x="1535" y="141"/>
                  <a:pt x="1258" y="0"/>
                  <a:pt x="9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3"/>
          <p:cNvSpPr/>
          <p:nvPr/>
        </p:nvSpPr>
        <p:spPr>
          <a:xfrm>
            <a:off x="720150" y="3965400"/>
            <a:ext cx="7704000" cy="638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Basic</a:t>
            </a:r>
            <a:r>
              <a:rPr lang="en"/>
              <a:t> Autoencoder</a:t>
            </a:r>
            <a:endParaRPr/>
          </a:p>
        </p:txBody>
      </p:sp>
      <p:sp>
        <p:nvSpPr>
          <p:cNvPr id="1322" name="Google Shape;1322;p33"/>
          <p:cNvSpPr txBox="1"/>
          <p:nvPr>
            <p:ph idx="1" type="subTitle"/>
          </p:nvPr>
        </p:nvSpPr>
        <p:spPr>
          <a:xfrm>
            <a:off x="720150" y="3967050"/>
            <a:ext cx="77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Objetivo: reconstruir la imagen de entrada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3"/>
          <p:cNvSpPr/>
          <p:nvPr/>
        </p:nvSpPr>
        <p:spPr>
          <a:xfrm>
            <a:off x="720150" y="3748950"/>
            <a:ext cx="77040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500" y="1256700"/>
            <a:ext cx="4442225" cy="23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33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Denoising</a:t>
            </a:r>
            <a:r>
              <a:rPr lang="en"/>
              <a:t> Autoencoder</a:t>
            </a:r>
            <a:endParaRPr/>
          </a:p>
        </p:txBody>
      </p:sp>
      <p:sp>
        <p:nvSpPr>
          <p:cNvPr id="1331" name="Google Shape;1331;p34"/>
          <p:cNvSpPr/>
          <p:nvPr/>
        </p:nvSpPr>
        <p:spPr>
          <a:xfrm>
            <a:off x="720000" y="1780436"/>
            <a:ext cx="4551900" cy="2604900"/>
          </a:xfrm>
          <a:prstGeom prst="rect">
            <a:avLst/>
          </a:prstGeom>
          <a:solidFill>
            <a:srgbClr val="7C7C7C">
              <a:alpha val="1421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4"/>
          <p:cNvSpPr/>
          <p:nvPr/>
        </p:nvSpPr>
        <p:spPr>
          <a:xfrm>
            <a:off x="720000" y="1540562"/>
            <a:ext cx="4551900" cy="2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4"/>
          <p:cNvSpPr/>
          <p:nvPr/>
        </p:nvSpPr>
        <p:spPr>
          <a:xfrm>
            <a:off x="5556863" y="3258120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34"/>
          <p:cNvGrpSpPr/>
          <p:nvPr/>
        </p:nvGrpSpPr>
        <p:grpSpPr>
          <a:xfrm>
            <a:off x="5556888" y="3040020"/>
            <a:ext cx="2867100" cy="218100"/>
            <a:chOff x="1290775" y="1427529"/>
            <a:chExt cx="2867100" cy="218100"/>
          </a:xfrm>
        </p:grpSpPr>
        <p:sp>
          <p:nvSpPr>
            <p:cNvPr id="1335" name="Google Shape;1335;p34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34"/>
          <p:cNvSpPr txBox="1"/>
          <p:nvPr/>
        </p:nvSpPr>
        <p:spPr>
          <a:xfrm>
            <a:off x="5556855" y="3258120"/>
            <a:ext cx="28671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Parámetro de ruido</a:t>
            </a:r>
            <a:endParaRPr sz="160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40" name="Google Shape;1340;p34"/>
          <p:cNvSpPr txBox="1"/>
          <p:nvPr/>
        </p:nvSpPr>
        <p:spPr>
          <a:xfrm>
            <a:off x="5556877" y="3785820"/>
            <a:ext cx="2867100" cy="599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Noise factor: probabilidad de ruido en una imagen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41" name="Google Shape;1341;p34"/>
          <p:cNvSpPr/>
          <p:nvPr/>
        </p:nvSpPr>
        <p:spPr>
          <a:xfrm>
            <a:off x="5556863" y="1758670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34"/>
          <p:cNvGrpSpPr/>
          <p:nvPr/>
        </p:nvGrpSpPr>
        <p:grpSpPr>
          <a:xfrm>
            <a:off x="5556888" y="1540570"/>
            <a:ext cx="2867100" cy="218100"/>
            <a:chOff x="1290775" y="1427529"/>
            <a:chExt cx="2867100" cy="218100"/>
          </a:xfrm>
        </p:grpSpPr>
        <p:sp>
          <p:nvSpPr>
            <p:cNvPr id="1343" name="Google Shape;1343;p34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34"/>
          <p:cNvSpPr txBox="1"/>
          <p:nvPr/>
        </p:nvSpPr>
        <p:spPr>
          <a:xfrm>
            <a:off x="5556855" y="1758670"/>
            <a:ext cx="28671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Objetivo</a:t>
            </a:r>
            <a:endParaRPr sz="160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48" name="Google Shape;1348;p34"/>
          <p:cNvSpPr txBox="1"/>
          <p:nvPr/>
        </p:nvSpPr>
        <p:spPr>
          <a:xfrm>
            <a:off x="5556877" y="2286370"/>
            <a:ext cx="2867100" cy="599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Eliminar el ruido de los datos de entrada y obtener el original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49" name="Google Shape;1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80425"/>
            <a:ext cx="4551899" cy="26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0" name="Google Shape;1350;p34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Análisis de Basic Autoencoder: métodos de optimización, espacio latente y más</a:t>
            </a:r>
            <a:endParaRPr/>
          </a:p>
        </p:txBody>
      </p:sp>
      <p:sp>
        <p:nvSpPr>
          <p:cNvPr id="1356" name="Google Shape;1356;p3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Ejercicio 1a</a:t>
            </a:r>
            <a:endParaRPr sz="8600"/>
          </a:p>
        </p:txBody>
      </p:sp>
      <p:sp>
        <p:nvSpPr>
          <p:cNvPr id="1357" name="Google Shape;1357;p35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Elección</a:t>
            </a:r>
            <a:r>
              <a:rPr lang="en"/>
              <a:t> de Arquitectura</a:t>
            </a:r>
            <a:endParaRPr/>
          </a:p>
        </p:txBody>
      </p:sp>
      <p:sp>
        <p:nvSpPr>
          <p:cNvPr id="1363" name="Google Shape;1363;p36"/>
          <p:cNvSpPr txBox="1"/>
          <p:nvPr>
            <p:ph idx="1" type="body"/>
          </p:nvPr>
        </p:nvSpPr>
        <p:spPr>
          <a:xfrm>
            <a:off x="2290400" y="19647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[20, 10, 2, 10, 20]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1364" name="Google Shape;1364;p36"/>
          <p:cNvSpPr txBox="1"/>
          <p:nvPr>
            <p:ph idx="4294967295" type="subTitle"/>
          </p:nvPr>
        </p:nvSpPr>
        <p:spPr>
          <a:xfrm>
            <a:off x="1384050" y="1327363"/>
            <a:ext cx="6375900" cy="41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Momentum: True ; Learning rate: 0.0005 ; Epochs: 25000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65" name="Google Shape;1365;p36"/>
          <p:cNvSpPr txBox="1"/>
          <p:nvPr>
            <p:ph idx="1" type="body"/>
          </p:nvPr>
        </p:nvSpPr>
        <p:spPr>
          <a:xfrm>
            <a:off x="2343475" y="28095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[25, 15, 2, 15, 25]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1366" name="Google Shape;1366;p36"/>
          <p:cNvSpPr txBox="1"/>
          <p:nvPr>
            <p:ph idx="1" type="body"/>
          </p:nvPr>
        </p:nvSpPr>
        <p:spPr>
          <a:xfrm>
            <a:off x="2343475" y="3654325"/>
            <a:ext cx="46932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[15, 2, 15]</a:t>
            </a:r>
            <a:endParaRPr b="1" sz="1600">
              <a:solidFill>
                <a:schemeClr val="accent1"/>
              </a:solidFill>
            </a:endParaRPr>
          </a:p>
        </p:txBody>
      </p:sp>
      <p:pic>
        <p:nvPicPr>
          <p:cNvPr id="1367" name="Google Shape;1367;p36"/>
          <p:cNvPicPr preferRelativeResize="0"/>
          <p:nvPr/>
        </p:nvPicPr>
        <p:blipFill rotWithShape="1">
          <a:blip r:embed="rId3">
            <a:alphaModFix/>
          </a:blip>
          <a:srcRect b="19466" l="0" r="0" t="38234"/>
          <a:stretch/>
        </p:blipFill>
        <p:spPr>
          <a:xfrm>
            <a:off x="1620200" y="3231925"/>
            <a:ext cx="6139751" cy="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36"/>
          <p:cNvPicPr preferRelativeResize="0"/>
          <p:nvPr/>
        </p:nvPicPr>
        <p:blipFill rotWithShape="1">
          <a:blip r:embed="rId4">
            <a:alphaModFix/>
          </a:blip>
          <a:srcRect b="5764" l="0" r="0" t="42675"/>
          <a:stretch/>
        </p:blipFill>
        <p:spPr>
          <a:xfrm>
            <a:off x="1642413" y="2379025"/>
            <a:ext cx="6095325" cy="4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36"/>
          <p:cNvPicPr preferRelativeResize="0"/>
          <p:nvPr/>
        </p:nvPicPr>
        <p:blipFill rotWithShape="1">
          <a:blip r:embed="rId5">
            <a:alphaModFix/>
          </a:blip>
          <a:srcRect b="20234" l="0" r="0" t="40672"/>
          <a:stretch/>
        </p:blipFill>
        <p:spPr>
          <a:xfrm>
            <a:off x="1620198" y="4076725"/>
            <a:ext cx="6139751" cy="3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36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Arquitectura</a:t>
            </a:r>
            <a:endParaRPr/>
          </a:p>
        </p:txBody>
      </p:sp>
      <p:sp>
        <p:nvSpPr>
          <p:cNvPr id="1376" name="Google Shape;1376;p37"/>
          <p:cNvSpPr/>
          <p:nvPr/>
        </p:nvSpPr>
        <p:spPr>
          <a:xfrm>
            <a:off x="1390725" y="2747675"/>
            <a:ext cx="7284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32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7" name="Google Shape;1377;p37"/>
          <p:cNvSpPr/>
          <p:nvPr/>
        </p:nvSpPr>
        <p:spPr>
          <a:xfrm>
            <a:off x="1541878" y="2241592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7"/>
          <p:cNvSpPr/>
          <p:nvPr/>
        </p:nvSpPr>
        <p:spPr>
          <a:xfrm>
            <a:off x="1541878" y="1730104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7"/>
          <p:cNvSpPr/>
          <p:nvPr/>
        </p:nvSpPr>
        <p:spPr>
          <a:xfrm>
            <a:off x="1541878" y="3253742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7"/>
          <p:cNvSpPr/>
          <p:nvPr/>
        </p:nvSpPr>
        <p:spPr>
          <a:xfrm>
            <a:off x="1541878" y="3759817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7"/>
          <p:cNvSpPr/>
          <p:nvPr/>
        </p:nvSpPr>
        <p:spPr>
          <a:xfrm>
            <a:off x="1541878" y="1218604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7"/>
          <p:cNvSpPr/>
          <p:nvPr/>
        </p:nvSpPr>
        <p:spPr>
          <a:xfrm>
            <a:off x="1541878" y="4265892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7"/>
          <p:cNvSpPr/>
          <p:nvPr/>
        </p:nvSpPr>
        <p:spPr>
          <a:xfrm>
            <a:off x="7009578" y="2236167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7"/>
          <p:cNvSpPr/>
          <p:nvPr/>
        </p:nvSpPr>
        <p:spPr>
          <a:xfrm>
            <a:off x="7009578" y="1724679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7"/>
          <p:cNvSpPr/>
          <p:nvPr/>
        </p:nvSpPr>
        <p:spPr>
          <a:xfrm>
            <a:off x="7009578" y="3248317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7"/>
          <p:cNvSpPr/>
          <p:nvPr/>
        </p:nvSpPr>
        <p:spPr>
          <a:xfrm>
            <a:off x="7009578" y="3754392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7"/>
          <p:cNvSpPr/>
          <p:nvPr/>
        </p:nvSpPr>
        <p:spPr>
          <a:xfrm>
            <a:off x="7009578" y="1213179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7"/>
          <p:cNvSpPr/>
          <p:nvPr/>
        </p:nvSpPr>
        <p:spPr>
          <a:xfrm>
            <a:off x="7009578" y="4260467"/>
            <a:ext cx="4245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7"/>
          <p:cNvSpPr/>
          <p:nvPr/>
        </p:nvSpPr>
        <p:spPr>
          <a:xfrm>
            <a:off x="2439703" y="1593129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90" name="Google Shape;1390;p37"/>
          <p:cNvSpPr/>
          <p:nvPr/>
        </p:nvSpPr>
        <p:spPr>
          <a:xfrm>
            <a:off x="2439703" y="2164979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7"/>
          <p:cNvSpPr/>
          <p:nvPr/>
        </p:nvSpPr>
        <p:spPr>
          <a:xfrm>
            <a:off x="2337400" y="2736825"/>
            <a:ext cx="6291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20</a:t>
            </a:r>
            <a:endParaRPr b="1" sz="1800"/>
          </a:p>
        </p:txBody>
      </p:sp>
      <p:sp>
        <p:nvSpPr>
          <p:cNvPr id="1392" name="Google Shape;1392;p37"/>
          <p:cNvSpPr/>
          <p:nvPr/>
        </p:nvSpPr>
        <p:spPr>
          <a:xfrm>
            <a:off x="2439703" y="3308679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7"/>
          <p:cNvSpPr/>
          <p:nvPr/>
        </p:nvSpPr>
        <p:spPr>
          <a:xfrm>
            <a:off x="2439703" y="3880529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37"/>
          <p:cNvSpPr/>
          <p:nvPr/>
        </p:nvSpPr>
        <p:spPr>
          <a:xfrm>
            <a:off x="3353678" y="2164979"/>
            <a:ext cx="4245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37"/>
          <p:cNvSpPr/>
          <p:nvPr/>
        </p:nvSpPr>
        <p:spPr>
          <a:xfrm>
            <a:off x="3259175" y="2736825"/>
            <a:ext cx="6291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</a:t>
            </a:r>
            <a:endParaRPr b="1" sz="1800"/>
          </a:p>
        </p:txBody>
      </p:sp>
      <p:sp>
        <p:nvSpPr>
          <p:cNvPr id="1396" name="Google Shape;1396;p37"/>
          <p:cNvSpPr/>
          <p:nvPr/>
        </p:nvSpPr>
        <p:spPr>
          <a:xfrm>
            <a:off x="3353678" y="3308679"/>
            <a:ext cx="4245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7"/>
          <p:cNvSpPr/>
          <p:nvPr/>
        </p:nvSpPr>
        <p:spPr>
          <a:xfrm>
            <a:off x="4267653" y="2742254"/>
            <a:ext cx="424500" cy="424500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</a:t>
            </a:r>
            <a:endParaRPr b="1" sz="1800"/>
          </a:p>
        </p:txBody>
      </p:sp>
      <p:sp>
        <p:nvSpPr>
          <p:cNvPr id="1398" name="Google Shape;1398;p37"/>
          <p:cNvSpPr/>
          <p:nvPr/>
        </p:nvSpPr>
        <p:spPr>
          <a:xfrm>
            <a:off x="5165478" y="2164979"/>
            <a:ext cx="4245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7"/>
          <p:cNvSpPr/>
          <p:nvPr/>
        </p:nvSpPr>
        <p:spPr>
          <a:xfrm>
            <a:off x="5165478" y="3308679"/>
            <a:ext cx="4245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37"/>
          <p:cNvSpPr/>
          <p:nvPr/>
        </p:nvSpPr>
        <p:spPr>
          <a:xfrm>
            <a:off x="6095603" y="1598554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37"/>
          <p:cNvSpPr/>
          <p:nvPr/>
        </p:nvSpPr>
        <p:spPr>
          <a:xfrm>
            <a:off x="6095603" y="2170404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7"/>
          <p:cNvSpPr/>
          <p:nvPr/>
        </p:nvSpPr>
        <p:spPr>
          <a:xfrm>
            <a:off x="6095603" y="3314104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7"/>
          <p:cNvSpPr/>
          <p:nvPr/>
        </p:nvSpPr>
        <p:spPr>
          <a:xfrm>
            <a:off x="6095603" y="3885954"/>
            <a:ext cx="4245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7"/>
          <p:cNvSpPr/>
          <p:nvPr/>
        </p:nvSpPr>
        <p:spPr>
          <a:xfrm>
            <a:off x="6857625" y="2742250"/>
            <a:ext cx="728400" cy="424500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32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05" name="Google Shape;1405;p37"/>
          <p:cNvSpPr/>
          <p:nvPr/>
        </p:nvSpPr>
        <p:spPr>
          <a:xfrm>
            <a:off x="5993300" y="2742250"/>
            <a:ext cx="629100" cy="42450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20</a:t>
            </a:r>
            <a:endParaRPr b="1" sz="1800"/>
          </a:p>
        </p:txBody>
      </p:sp>
      <p:sp>
        <p:nvSpPr>
          <p:cNvPr id="1406" name="Google Shape;1406;p37"/>
          <p:cNvSpPr/>
          <p:nvPr/>
        </p:nvSpPr>
        <p:spPr>
          <a:xfrm>
            <a:off x="5058400" y="2736825"/>
            <a:ext cx="629100" cy="4245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</a:t>
            </a:r>
            <a:endParaRPr b="1" sz="1800"/>
          </a:p>
        </p:txBody>
      </p:sp>
      <p:sp>
        <p:nvSpPr>
          <p:cNvPr id="1407" name="Google Shape;1407;p37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8"/>
          <p:cNvSpPr/>
          <p:nvPr/>
        </p:nvSpPr>
        <p:spPr>
          <a:xfrm>
            <a:off x="2868600" y="169400"/>
            <a:ext cx="3406800" cy="1046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38"/>
          <p:cNvGrpSpPr/>
          <p:nvPr/>
        </p:nvGrpSpPr>
        <p:grpSpPr>
          <a:xfrm>
            <a:off x="2868600" y="169400"/>
            <a:ext cx="3406800" cy="218100"/>
            <a:chOff x="1290775" y="1427525"/>
            <a:chExt cx="3406800" cy="218100"/>
          </a:xfrm>
        </p:grpSpPr>
        <p:sp>
          <p:nvSpPr>
            <p:cNvPr id="1414" name="Google Shape;1414;p38"/>
            <p:cNvSpPr/>
            <p:nvPr/>
          </p:nvSpPr>
          <p:spPr>
            <a:xfrm>
              <a:off x="1290775" y="1427525"/>
              <a:ext cx="34068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38"/>
          <p:cNvSpPr txBox="1"/>
          <p:nvPr>
            <p:ph type="title"/>
          </p:nvPr>
        </p:nvSpPr>
        <p:spPr>
          <a:xfrm>
            <a:off x="2868600" y="387500"/>
            <a:ext cx="3406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Análisis</a:t>
            </a:r>
            <a:r>
              <a:rPr lang="en" sz="2400"/>
              <a:t> de Epochs</a:t>
            </a:r>
            <a:endParaRPr sz="2400"/>
          </a:p>
        </p:txBody>
      </p:sp>
      <p:sp>
        <p:nvSpPr>
          <p:cNvPr id="1419" name="Google Shape;1419;p38"/>
          <p:cNvSpPr txBox="1"/>
          <p:nvPr>
            <p:ph idx="4294967295" type="body"/>
          </p:nvPr>
        </p:nvSpPr>
        <p:spPr>
          <a:xfrm>
            <a:off x="3531750" y="1589425"/>
            <a:ext cx="27648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5000</a:t>
            </a:r>
            <a:endParaRPr b="1" sz="1600">
              <a:solidFill>
                <a:schemeClr val="accent1"/>
              </a:solidFill>
            </a:endParaRPr>
          </a:p>
        </p:txBody>
      </p:sp>
      <p:pic>
        <p:nvPicPr>
          <p:cNvPr id="1420" name="Google Shape;14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50" y="1589425"/>
            <a:ext cx="6375634" cy="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750" y="2225325"/>
            <a:ext cx="6375625" cy="42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6750" y="2870450"/>
            <a:ext cx="6375625" cy="4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750" y="3558825"/>
            <a:ext cx="6375624" cy="39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6750" y="4203950"/>
            <a:ext cx="6375624" cy="44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38"/>
          <p:cNvSpPr txBox="1"/>
          <p:nvPr>
            <p:ph idx="4294967295" type="body"/>
          </p:nvPr>
        </p:nvSpPr>
        <p:spPr>
          <a:xfrm>
            <a:off x="317775" y="1563175"/>
            <a:ext cx="1771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5000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426" name="Google Shape;1426;p38"/>
          <p:cNvSpPr txBox="1"/>
          <p:nvPr>
            <p:ph idx="4294967295" type="body"/>
          </p:nvPr>
        </p:nvSpPr>
        <p:spPr>
          <a:xfrm>
            <a:off x="317775" y="2225488"/>
            <a:ext cx="1771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10</a:t>
            </a:r>
            <a:r>
              <a:rPr b="1" lang="en" sz="2000">
                <a:solidFill>
                  <a:schemeClr val="accent1"/>
                </a:solidFill>
              </a:rPr>
              <a:t>000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427" name="Google Shape;1427;p38"/>
          <p:cNvSpPr txBox="1"/>
          <p:nvPr>
            <p:ph idx="4294967295" type="body"/>
          </p:nvPr>
        </p:nvSpPr>
        <p:spPr>
          <a:xfrm>
            <a:off x="317775" y="2887813"/>
            <a:ext cx="1771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15000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428" name="Google Shape;1428;p38"/>
          <p:cNvSpPr txBox="1"/>
          <p:nvPr>
            <p:ph idx="4294967295" type="body"/>
          </p:nvPr>
        </p:nvSpPr>
        <p:spPr>
          <a:xfrm>
            <a:off x="317775" y="3558813"/>
            <a:ext cx="1771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2</a:t>
            </a:r>
            <a:r>
              <a:rPr b="1" lang="en" sz="2000">
                <a:solidFill>
                  <a:schemeClr val="accent1"/>
                </a:solidFill>
              </a:rPr>
              <a:t>0000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429" name="Google Shape;1429;p38"/>
          <p:cNvSpPr txBox="1"/>
          <p:nvPr>
            <p:ph idx="4294967295" type="body"/>
          </p:nvPr>
        </p:nvSpPr>
        <p:spPr>
          <a:xfrm>
            <a:off x="317775" y="4193350"/>
            <a:ext cx="1771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4"/>
                </a:solidFill>
              </a:rPr>
              <a:t>25</a:t>
            </a:r>
            <a:r>
              <a:rPr b="1" lang="en" sz="2000">
                <a:solidFill>
                  <a:schemeClr val="accent4"/>
                </a:solidFill>
              </a:rPr>
              <a:t>000</a:t>
            </a:r>
            <a:endParaRPr b="1" sz="2000">
              <a:solidFill>
                <a:schemeClr val="accent4"/>
              </a:solidFill>
            </a:endParaRPr>
          </a:p>
        </p:txBody>
      </p:sp>
      <p:sp>
        <p:nvSpPr>
          <p:cNvPr id="1430" name="Google Shape;1430;p38"/>
          <p:cNvSpPr/>
          <p:nvPr/>
        </p:nvSpPr>
        <p:spPr>
          <a:xfrm>
            <a:off x="66952" y="65324"/>
            <a:ext cx="308400" cy="276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